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0" r:id="rId3"/>
    <p:sldId id="257" r:id="rId4"/>
    <p:sldId id="258" r:id="rId5"/>
    <p:sldId id="259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5" r:id="rId30"/>
    <p:sldId id="286" r:id="rId31"/>
    <p:sldId id="284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27FFE-975C-4D04-AAAC-EE5A484451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76F39-59CB-4C66-8AEC-066D68FC32D9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81CB72E-DEAB-4DE2-8F53-8EBB02AD8031}" type="parTrans" cxnId="{E01D9BEE-1F04-4A4C-8E6C-EAA1F2B13123}">
      <dgm:prSet/>
      <dgm:spPr/>
      <dgm:t>
        <a:bodyPr/>
        <a:lstStyle/>
        <a:p>
          <a:endParaRPr lang="ru-RU"/>
        </a:p>
      </dgm:t>
    </dgm:pt>
    <dgm:pt modelId="{9092E6DE-424F-4CA0-A159-B34EFAC56DBD}" type="sibTrans" cxnId="{E01D9BEE-1F04-4A4C-8E6C-EAA1F2B13123}">
      <dgm:prSet/>
      <dgm:spPr/>
      <dgm:t>
        <a:bodyPr/>
        <a:lstStyle/>
        <a:p>
          <a:endParaRPr lang="ru-RU"/>
        </a:p>
      </dgm:t>
    </dgm:pt>
    <dgm:pt modelId="{8A0DF907-9503-4F81-8134-C27F498B1D22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Агрессивная политика многих государств</a:t>
          </a:r>
          <a:endParaRPr lang="ru-RU" b="1" dirty="0"/>
        </a:p>
      </dgm:t>
    </dgm:pt>
    <dgm:pt modelId="{794165E2-ACE3-4077-BD01-B1713C5A126E}" type="parTrans" cxnId="{C0DCA466-7E00-44AB-B6C7-9417A72DD6A2}">
      <dgm:prSet/>
      <dgm:spPr/>
      <dgm:t>
        <a:bodyPr/>
        <a:lstStyle/>
        <a:p>
          <a:endParaRPr lang="ru-RU"/>
        </a:p>
      </dgm:t>
    </dgm:pt>
    <dgm:pt modelId="{E7329088-AB2C-4A12-9E20-CCF7F212F058}" type="sibTrans" cxnId="{C0DCA466-7E00-44AB-B6C7-9417A72DD6A2}">
      <dgm:prSet/>
      <dgm:spPr/>
      <dgm:t>
        <a:bodyPr/>
        <a:lstStyle/>
        <a:p>
          <a:endParaRPr lang="ru-RU"/>
        </a:p>
      </dgm:t>
    </dgm:pt>
    <dgm:pt modelId="{72AC06F9-8374-4341-8C31-7EAD8E00FB90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9E6E822-B0D0-4670-99D3-028885127DD6}" type="parTrans" cxnId="{27F5A798-C9BE-43BD-B6FE-9104CFCF57DE}">
      <dgm:prSet/>
      <dgm:spPr/>
      <dgm:t>
        <a:bodyPr/>
        <a:lstStyle/>
        <a:p>
          <a:endParaRPr lang="ru-RU"/>
        </a:p>
      </dgm:t>
    </dgm:pt>
    <dgm:pt modelId="{8027122F-E790-4691-AD4D-852D1E88FEC7}" type="sibTrans" cxnId="{27F5A798-C9BE-43BD-B6FE-9104CFCF57DE}">
      <dgm:prSet/>
      <dgm:spPr/>
      <dgm:t>
        <a:bodyPr/>
        <a:lstStyle/>
        <a:p>
          <a:endParaRPr lang="ru-RU"/>
        </a:p>
      </dgm:t>
    </dgm:pt>
    <dgm:pt modelId="{5336D9E8-D854-437F-A6BD-2F9AA6F8B1D7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Планы Германии взять реванш за проигрыш в Первой мировой войне</a:t>
          </a:r>
          <a:endParaRPr lang="ru-RU" b="1" dirty="0"/>
        </a:p>
      </dgm:t>
    </dgm:pt>
    <dgm:pt modelId="{072B2C47-563A-46C4-BC3C-D09703C26340}" type="parTrans" cxnId="{9C191E10-8BDC-44D2-8774-074AACAED5BE}">
      <dgm:prSet/>
      <dgm:spPr/>
      <dgm:t>
        <a:bodyPr/>
        <a:lstStyle/>
        <a:p>
          <a:endParaRPr lang="ru-RU"/>
        </a:p>
      </dgm:t>
    </dgm:pt>
    <dgm:pt modelId="{9F16856D-6C4E-42FD-8603-AEE9F8DC42BD}" type="sibTrans" cxnId="{9C191E10-8BDC-44D2-8774-074AACAED5BE}">
      <dgm:prSet/>
      <dgm:spPr/>
      <dgm:t>
        <a:bodyPr/>
        <a:lstStyle/>
        <a:p>
          <a:endParaRPr lang="ru-RU"/>
        </a:p>
      </dgm:t>
    </dgm:pt>
    <dgm:pt modelId="{46B48248-372A-4F7A-855E-40A3C6D51F2F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Приход к власти в Германии нацистов</a:t>
          </a:r>
          <a:endParaRPr lang="ru-RU" b="1" dirty="0"/>
        </a:p>
      </dgm:t>
    </dgm:pt>
    <dgm:pt modelId="{97A32937-7B26-41EC-B73F-B0E5D75A73FB}" type="parTrans" cxnId="{908DFA83-086C-4B3E-91F4-2A3EAE4FAF53}">
      <dgm:prSet/>
      <dgm:spPr/>
      <dgm:t>
        <a:bodyPr/>
        <a:lstStyle/>
        <a:p>
          <a:endParaRPr lang="ru-RU"/>
        </a:p>
      </dgm:t>
    </dgm:pt>
    <dgm:pt modelId="{3426605F-F6B8-4327-A14B-AF0595D91E9F}" type="sibTrans" cxnId="{908DFA83-086C-4B3E-91F4-2A3EAE4FAF53}">
      <dgm:prSet/>
      <dgm:spPr/>
      <dgm:t>
        <a:bodyPr/>
        <a:lstStyle/>
        <a:p>
          <a:endParaRPr lang="ru-RU"/>
        </a:p>
      </dgm:t>
    </dgm:pt>
    <dgm:pt modelId="{A4C2852F-74DE-4F5E-BB21-CA3045790500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481BFF4C-31E6-41DF-9993-6538D54D7BB1}" type="parTrans" cxnId="{4EE6CCAB-C6C5-49E8-A5B5-5FCFB3455BBF}">
      <dgm:prSet/>
      <dgm:spPr/>
      <dgm:t>
        <a:bodyPr/>
        <a:lstStyle/>
        <a:p>
          <a:endParaRPr lang="ru-RU"/>
        </a:p>
      </dgm:t>
    </dgm:pt>
    <dgm:pt modelId="{3DC654BE-4A7F-45A1-B573-C8D2C3D6F176}" type="sibTrans" cxnId="{4EE6CCAB-C6C5-49E8-A5B5-5FCFB3455BBF}">
      <dgm:prSet/>
      <dgm:spPr/>
      <dgm:t>
        <a:bodyPr/>
        <a:lstStyle/>
        <a:p>
          <a:endParaRPr lang="ru-RU"/>
        </a:p>
      </dgm:t>
    </dgm:pt>
    <dgm:pt modelId="{F31551A3-FA1C-403C-BCF0-146530FBC700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Мировой экономический кризис</a:t>
          </a:r>
          <a:endParaRPr lang="ru-RU" b="1" dirty="0"/>
        </a:p>
      </dgm:t>
    </dgm:pt>
    <dgm:pt modelId="{12823AF7-FE4D-4D5D-A07A-E020A5D7C987}" type="parTrans" cxnId="{30282BD5-92B4-43EE-98B5-CA37147A0722}">
      <dgm:prSet/>
      <dgm:spPr/>
      <dgm:t>
        <a:bodyPr/>
        <a:lstStyle/>
        <a:p>
          <a:endParaRPr lang="ru-RU"/>
        </a:p>
      </dgm:t>
    </dgm:pt>
    <dgm:pt modelId="{CF00499C-083F-4DA6-96A2-BB39271FBC54}" type="sibTrans" cxnId="{30282BD5-92B4-43EE-98B5-CA37147A0722}">
      <dgm:prSet/>
      <dgm:spPr/>
      <dgm:t>
        <a:bodyPr/>
        <a:lstStyle/>
        <a:p>
          <a:endParaRPr lang="ru-RU"/>
        </a:p>
      </dgm:t>
    </dgm:pt>
    <dgm:pt modelId="{DA920867-6C46-4F16-A754-86B0F72809B8}" type="pres">
      <dgm:prSet presAssocID="{61327FFE-975C-4D04-AAAC-EE5A484451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90573-A69E-4EE2-BA40-B43F63EB58CE}" type="pres">
      <dgm:prSet presAssocID="{3FF76F39-59CB-4C66-8AEC-066D68FC32D9}" presName="composite" presStyleCnt="0"/>
      <dgm:spPr/>
    </dgm:pt>
    <dgm:pt modelId="{E17445D1-BE8F-4BD6-B83B-7FBC55994048}" type="pres">
      <dgm:prSet presAssocID="{3FF76F39-59CB-4C66-8AEC-066D68FC32D9}" presName="parentText" presStyleLbl="alignNode1" presStyleIdx="0" presStyleCnt="3" custLinFactNeighborX="4472" custLinFactNeighborY="-2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A516C-62D6-4DCA-B19D-AD771E40E4F8}" type="pres">
      <dgm:prSet presAssocID="{3FF76F39-59CB-4C66-8AEC-066D68FC32D9}" presName="descendantText" presStyleLbl="alignAcc1" presStyleIdx="0" presStyleCnt="3" custLinFactNeighborX="-531" custLinFactNeighborY="6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7231-6F45-462B-AB0B-F6568A995C97}" type="pres">
      <dgm:prSet presAssocID="{9092E6DE-424F-4CA0-A159-B34EFAC56DBD}" presName="sp" presStyleCnt="0"/>
      <dgm:spPr/>
    </dgm:pt>
    <dgm:pt modelId="{3838A903-C692-4700-861A-B7CE66CE20E9}" type="pres">
      <dgm:prSet presAssocID="{72AC06F9-8374-4341-8C31-7EAD8E00FB90}" presName="composite" presStyleCnt="0"/>
      <dgm:spPr/>
    </dgm:pt>
    <dgm:pt modelId="{381FA5BD-7C09-4C29-8E06-E41B37B2CB3D}" type="pres">
      <dgm:prSet presAssocID="{72AC06F9-8374-4341-8C31-7EAD8E00FB90}" presName="parentText" presStyleLbl="alignNode1" presStyleIdx="1" presStyleCnt="3" custLinFactNeighborX="6455" custLinFactNeighborY="-1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3E74E-9863-4563-A2E0-FB1E913ABA25}" type="pres">
      <dgm:prSet presAssocID="{72AC06F9-8374-4341-8C31-7EAD8E00FB90}" presName="descendantText" presStyleLbl="alignAcc1" presStyleIdx="1" presStyleCnt="3" custLinFactNeighborX="550" custLinFactNeighborY="-9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E8E11-38EB-45D0-B1B5-E37C1BCD3B6D}" type="pres">
      <dgm:prSet presAssocID="{8027122F-E790-4691-AD4D-852D1E88FEC7}" presName="sp" presStyleCnt="0"/>
      <dgm:spPr/>
    </dgm:pt>
    <dgm:pt modelId="{B1B02980-A57C-47FE-8DB1-58538F6B6738}" type="pres">
      <dgm:prSet presAssocID="{A4C2852F-74DE-4F5E-BB21-CA3045790500}" presName="composite" presStyleCnt="0"/>
      <dgm:spPr/>
    </dgm:pt>
    <dgm:pt modelId="{2A13B5D2-22FA-4BC0-AC50-95F66151A14F}" type="pres">
      <dgm:prSet presAssocID="{A4C2852F-74DE-4F5E-BB21-CA30457905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3C4F8-521A-4D5B-9741-8FB6CF98AE91}" type="pres">
      <dgm:prSet presAssocID="{A4C2852F-74DE-4F5E-BB21-CA30457905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CA466-7E00-44AB-B6C7-9417A72DD6A2}" srcId="{3FF76F39-59CB-4C66-8AEC-066D68FC32D9}" destId="{8A0DF907-9503-4F81-8134-C27F498B1D22}" srcOrd="0" destOrd="0" parTransId="{794165E2-ACE3-4077-BD01-B1713C5A126E}" sibTransId="{E7329088-AB2C-4A12-9E20-CCF7F212F058}"/>
    <dgm:cxn modelId="{7997E6DD-6987-482D-888E-BA50BE226EB6}" type="presOf" srcId="{61327FFE-975C-4D04-AAAC-EE5A48445184}" destId="{DA920867-6C46-4F16-A754-86B0F72809B8}" srcOrd="0" destOrd="0" presId="urn:microsoft.com/office/officeart/2005/8/layout/chevron2"/>
    <dgm:cxn modelId="{4D9E92CD-D5C8-4026-B66F-4B02AFCECDEE}" type="presOf" srcId="{F31551A3-FA1C-403C-BCF0-146530FBC700}" destId="{6123C4F8-521A-4D5B-9741-8FB6CF98AE91}" srcOrd="0" destOrd="0" presId="urn:microsoft.com/office/officeart/2005/8/layout/chevron2"/>
    <dgm:cxn modelId="{27F5A798-C9BE-43BD-B6FE-9104CFCF57DE}" srcId="{61327FFE-975C-4D04-AAAC-EE5A48445184}" destId="{72AC06F9-8374-4341-8C31-7EAD8E00FB90}" srcOrd="1" destOrd="0" parTransId="{39E6E822-B0D0-4670-99D3-028885127DD6}" sibTransId="{8027122F-E790-4691-AD4D-852D1E88FEC7}"/>
    <dgm:cxn modelId="{908DFA83-086C-4B3E-91F4-2A3EAE4FAF53}" srcId="{72AC06F9-8374-4341-8C31-7EAD8E00FB90}" destId="{46B48248-372A-4F7A-855E-40A3C6D51F2F}" srcOrd="1" destOrd="0" parTransId="{97A32937-7B26-41EC-B73F-B0E5D75A73FB}" sibTransId="{3426605F-F6B8-4327-A14B-AF0595D91E9F}"/>
    <dgm:cxn modelId="{9771B2DD-303B-4C07-8A0B-A4CCB7700EBB}" type="presOf" srcId="{3FF76F39-59CB-4C66-8AEC-066D68FC32D9}" destId="{E17445D1-BE8F-4BD6-B83B-7FBC55994048}" srcOrd="0" destOrd="0" presId="urn:microsoft.com/office/officeart/2005/8/layout/chevron2"/>
    <dgm:cxn modelId="{21F65FD9-11AA-42E8-8B84-A9329C6C2BA5}" type="presOf" srcId="{5336D9E8-D854-437F-A6BD-2F9AA6F8B1D7}" destId="{7243E74E-9863-4563-A2E0-FB1E913ABA25}" srcOrd="0" destOrd="0" presId="urn:microsoft.com/office/officeart/2005/8/layout/chevron2"/>
    <dgm:cxn modelId="{4EE6CCAB-C6C5-49E8-A5B5-5FCFB3455BBF}" srcId="{61327FFE-975C-4D04-AAAC-EE5A48445184}" destId="{A4C2852F-74DE-4F5E-BB21-CA3045790500}" srcOrd="2" destOrd="0" parTransId="{481BFF4C-31E6-41DF-9993-6538D54D7BB1}" sibTransId="{3DC654BE-4A7F-45A1-B573-C8D2C3D6F176}"/>
    <dgm:cxn modelId="{1641C798-8324-44F9-AEAD-75A1EECB2F26}" type="presOf" srcId="{8A0DF907-9503-4F81-8134-C27F498B1D22}" destId="{01BA516C-62D6-4DCA-B19D-AD771E40E4F8}" srcOrd="0" destOrd="0" presId="urn:microsoft.com/office/officeart/2005/8/layout/chevron2"/>
    <dgm:cxn modelId="{9C191E10-8BDC-44D2-8774-074AACAED5BE}" srcId="{72AC06F9-8374-4341-8C31-7EAD8E00FB90}" destId="{5336D9E8-D854-437F-A6BD-2F9AA6F8B1D7}" srcOrd="0" destOrd="0" parTransId="{072B2C47-563A-46C4-BC3C-D09703C26340}" sibTransId="{9F16856D-6C4E-42FD-8603-AEE9F8DC42BD}"/>
    <dgm:cxn modelId="{A88A8032-2502-4F16-ACF5-B93BD085DDC3}" type="presOf" srcId="{46B48248-372A-4F7A-855E-40A3C6D51F2F}" destId="{7243E74E-9863-4563-A2E0-FB1E913ABA25}" srcOrd="0" destOrd="1" presId="urn:microsoft.com/office/officeart/2005/8/layout/chevron2"/>
    <dgm:cxn modelId="{E01D9BEE-1F04-4A4C-8E6C-EAA1F2B13123}" srcId="{61327FFE-975C-4D04-AAAC-EE5A48445184}" destId="{3FF76F39-59CB-4C66-8AEC-066D68FC32D9}" srcOrd="0" destOrd="0" parTransId="{181CB72E-DEAB-4DE2-8F53-8EBB02AD8031}" sibTransId="{9092E6DE-424F-4CA0-A159-B34EFAC56DBD}"/>
    <dgm:cxn modelId="{182334B3-2D59-4572-B4B4-20866111DB20}" type="presOf" srcId="{72AC06F9-8374-4341-8C31-7EAD8E00FB90}" destId="{381FA5BD-7C09-4C29-8E06-E41B37B2CB3D}" srcOrd="0" destOrd="0" presId="urn:microsoft.com/office/officeart/2005/8/layout/chevron2"/>
    <dgm:cxn modelId="{BECC4E81-7368-4B5A-9FF5-149CDF93D450}" type="presOf" srcId="{A4C2852F-74DE-4F5E-BB21-CA3045790500}" destId="{2A13B5D2-22FA-4BC0-AC50-95F66151A14F}" srcOrd="0" destOrd="0" presId="urn:microsoft.com/office/officeart/2005/8/layout/chevron2"/>
    <dgm:cxn modelId="{30282BD5-92B4-43EE-98B5-CA37147A0722}" srcId="{A4C2852F-74DE-4F5E-BB21-CA3045790500}" destId="{F31551A3-FA1C-403C-BCF0-146530FBC700}" srcOrd="0" destOrd="0" parTransId="{12823AF7-FE4D-4D5D-A07A-E020A5D7C987}" sibTransId="{CF00499C-083F-4DA6-96A2-BB39271FBC54}"/>
    <dgm:cxn modelId="{11486E1F-CE87-4428-84E8-F711D3027D34}" type="presParOf" srcId="{DA920867-6C46-4F16-A754-86B0F72809B8}" destId="{C4E90573-A69E-4EE2-BA40-B43F63EB58CE}" srcOrd="0" destOrd="0" presId="urn:microsoft.com/office/officeart/2005/8/layout/chevron2"/>
    <dgm:cxn modelId="{8E95E189-BD9B-4C53-9804-CD8EBC7A3373}" type="presParOf" srcId="{C4E90573-A69E-4EE2-BA40-B43F63EB58CE}" destId="{E17445D1-BE8F-4BD6-B83B-7FBC55994048}" srcOrd="0" destOrd="0" presId="urn:microsoft.com/office/officeart/2005/8/layout/chevron2"/>
    <dgm:cxn modelId="{CF317938-32FE-4D04-8664-F0E278C0B8E9}" type="presParOf" srcId="{C4E90573-A69E-4EE2-BA40-B43F63EB58CE}" destId="{01BA516C-62D6-4DCA-B19D-AD771E40E4F8}" srcOrd="1" destOrd="0" presId="urn:microsoft.com/office/officeart/2005/8/layout/chevron2"/>
    <dgm:cxn modelId="{0A7BAEEB-BE16-401E-94B1-49E577AF3938}" type="presParOf" srcId="{DA920867-6C46-4F16-A754-86B0F72809B8}" destId="{1B627231-6F45-462B-AB0B-F6568A995C97}" srcOrd="1" destOrd="0" presId="urn:microsoft.com/office/officeart/2005/8/layout/chevron2"/>
    <dgm:cxn modelId="{D3E04F00-870B-4234-8C53-48A9BD37BC7D}" type="presParOf" srcId="{DA920867-6C46-4F16-A754-86B0F72809B8}" destId="{3838A903-C692-4700-861A-B7CE66CE20E9}" srcOrd="2" destOrd="0" presId="urn:microsoft.com/office/officeart/2005/8/layout/chevron2"/>
    <dgm:cxn modelId="{D8DD16AF-D856-4A90-9843-E02BB82E8152}" type="presParOf" srcId="{3838A903-C692-4700-861A-B7CE66CE20E9}" destId="{381FA5BD-7C09-4C29-8E06-E41B37B2CB3D}" srcOrd="0" destOrd="0" presId="urn:microsoft.com/office/officeart/2005/8/layout/chevron2"/>
    <dgm:cxn modelId="{B332D8D7-1FA8-4DA6-9F7C-24C7DA458426}" type="presParOf" srcId="{3838A903-C692-4700-861A-B7CE66CE20E9}" destId="{7243E74E-9863-4563-A2E0-FB1E913ABA25}" srcOrd="1" destOrd="0" presId="urn:microsoft.com/office/officeart/2005/8/layout/chevron2"/>
    <dgm:cxn modelId="{9152420B-9549-4E77-A971-C21648D794FA}" type="presParOf" srcId="{DA920867-6C46-4F16-A754-86B0F72809B8}" destId="{FA1E8E11-38EB-45D0-B1B5-E37C1BCD3B6D}" srcOrd="3" destOrd="0" presId="urn:microsoft.com/office/officeart/2005/8/layout/chevron2"/>
    <dgm:cxn modelId="{625FB40F-DAE8-4AAD-B980-8A6507B54F0E}" type="presParOf" srcId="{DA920867-6C46-4F16-A754-86B0F72809B8}" destId="{B1B02980-A57C-47FE-8DB1-58538F6B6738}" srcOrd="4" destOrd="0" presId="urn:microsoft.com/office/officeart/2005/8/layout/chevron2"/>
    <dgm:cxn modelId="{FE58C21E-C4C2-4D0E-9D0D-753BA4B30308}" type="presParOf" srcId="{B1B02980-A57C-47FE-8DB1-58538F6B6738}" destId="{2A13B5D2-22FA-4BC0-AC50-95F66151A14F}" srcOrd="0" destOrd="0" presId="urn:microsoft.com/office/officeart/2005/8/layout/chevron2"/>
    <dgm:cxn modelId="{3A89DBAF-3A5B-4386-9412-B73812FA5080}" type="presParOf" srcId="{B1B02980-A57C-47FE-8DB1-58538F6B6738}" destId="{6123C4F8-521A-4D5B-9741-8FB6CF98AE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C5D9F-B8C4-4B37-ADC1-B1EF0FDD9A6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9BB3AF-3EAA-4F30-8435-4B81CABDED0C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/>
            <a:t>Дальний Восток</a:t>
          </a:r>
          <a:endParaRPr lang="ru-RU" sz="2000" b="1" dirty="0"/>
        </a:p>
      </dgm:t>
    </dgm:pt>
    <dgm:pt modelId="{4AF6023C-F461-4406-9DA4-45C54620C0BC}" type="parTrans" cxnId="{F653471C-5EC7-4BCA-9BB1-5E8CDE73AD1C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342030F6-3BA7-4C17-A9F1-C9C43C118A5E}" type="sibTrans" cxnId="{F653471C-5EC7-4BCA-9BB1-5E8CDE73AD1C}">
      <dgm:prSet/>
      <dgm:spPr/>
      <dgm:t>
        <a:bodyPr/>
        <a:lstStyle/>
        <a:p>
          <a:endParaRPr lang="ru-RU"/>
        </a:p>
      </dgm:t>
    </dgm:pt>
    <dgm:pt modelId="{5E37F34C-96ED-43DD-8124-6CE7A84510A6}">
      <dgm:prSet phldrT="[Текст]" custT="1"/>
      <dgm:spPr/>
      <dgm:t>
        <a:bodyPr/>
        <a:lstStyle/>
        <a:p>
          <a:r>
            <a:rPr lang="ru-RU" sz="1800" dirty="0" smtClean="0"/>
            <a:t>Китай, Корейский </a:t>
          </a:r>
          <a:r>
            <a:rPr lang="ru-RU" sz="2000" dirty="0" smtClean="0"/>
            <a:t>полуостров,</a:t>
          </a:r>
          <a:endParaRPr lang="ru-RU" sz="2000" dirty="0"/>
        </a:p>
      </dgm:t>
    </dgm:pt>
    <dgm:pt modelId="{499E41DF-7A56-4116-A0BC-C81A11D1B7DB}" type="parTrans" cxnId="{6DD89971-D056-4811-9CB7-1A285355C6F9}">
      <dgm:prSet/>
      <dgm:spPr/>
      <dgm:t>
        <a:bodyPr/>
        <a:lstStyle/>
        <a:p>
          <a:endParaRPr lang="ru-RU"/>
        </a:p>
      </dgm:t>
    </dgm:pt>
    <dgm:pt modelId="{A1852D8C-966E-4E73-8094-F775F08BD0D8}" type="sibTrans" cxnId="{6DD89971-D056-4811-9CB7-1A285355C6F9}">
      <dgm:prSet/>
      <dgm:spPr/>
      <dgm:t>
        <a:bodyPr/>
        <a:lstStyle/>
        <a:p>
          <a:endParaRPr lang="ru-RU"/>
        </a:p>
      </dgm:t>
    </dgm:pt>
    <dgm:pt modelId="{F518B96A-559A-4512-8525-0ED3CA19257D}">
      <dgm:prSet phldrT="[Текст]" custT="1"/>
      <dgm:spPr/>
      <dgm:t>
        <a:bodyPr/>
        <a:lstStyle/>
        <a:p>
          <a:r>
            <a:rPr lang="ru-RU" sz="2000" dirty="0" smtClean="0"/>
            <a:t>Французский Индокитай</a:t>
          </a:r>
          <a:endParaRPr lang="ru-RU" sz="2000" dirty="0"/>
        </a:p>
      </dgm:t>
    </dgm:pt>
    <dgm:pt modelId="{8B010BFF-B600-4D61-855F-BA405AA6E733}" type="parTrans" cxnId="{2CF1739C-BEDB-42FB-A7B5-B23A9699D04F}">
      <dgm:prSet/>
      <dgm:spPr/>
      <dgm:t>
        <a:bodyPr/>
        <a:lstStyle/>
        <a:p>
          <a:endParaRPr lang="ru-RU"/>
        </a:p>
      </dgm:t>
    </dgm:pt>
    <dgm:pt modelId="{312DBE2B-3CEF-47A8-8E3A-4E403497122E}" type="sibTrans" cxnId="{2CF1739C-BEDB-42FB-A7B5-B23A9699D04F}">
      <dgm:prSet/>
      <dgm:spPr/>
      <dgm:t>
        <a:bodyPr/>
        <a:lstStyle/>
        <a:p>
          <a:endParaRPr lang="ru-RU"/>
        </a:p>
      </dgm:t>
    </dgm:pt>
    <dgm:pt modelId="{175A6176-5492-4BB2-A17F-B46A05F759CC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1800" b="1" dirty="0" smtClean="0"/>
            <a:t>Юго-Восточная Азия</a:t>
          </a:r>
          <a:endParaRPr lang="ru-RU" sz="1800" b="1" dirty="0"/>
        </a:p>
      </dgm:t>
    </dgm:pt>
    <dgm:pt modelId="{B990BDB3-80B3-4024-8D3C-065A97D28ADC}" type="parTrans" cxnId="{DFD5ECF4-9CB8-406D-8498-A5941905FB8D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BF35DE9C-242C-4AF4-8C7F-434656787C46}" type="sibTrans" cxnId="{DFD5ECF4-9CB8-406D-8498-A5941905FB8D}">
      <dgm:prSet/>
      <dgm:spPr/>
      <dgm:t>
        <a:bodyPr/>
        <a:lstStyle/>
        <a:p>
          <a:endParaRPr lang="ru-RU"/>
        </a:p>
      </dgm:t>
    </dgm:pt>
    <dgm:pt modelId="{87C718C1-3D32-4621-9636-61FFC683C9A7}">
      <dgm:prSet phldrT="[Текст]" custT="1"/>
      <dgm:spPr/>
      <dgm:t>
        <a:bodyPr/>
        <a:lstStyle/>
        <a:p>
          <a:r>
            <a:rPr lang="ru-RU" sz="2000" dirty="0" smtClean="0"/>
            <a:t>Таиланд, Бирма,</a:t>
          </a:r>
          <a:endParaRPr lang="ru-RU" sz="2000" dirty="0"/>
        </a:p>
      </dgm:t>
    </dgm:pt>
    <dgm:pt modelId="{6BB94A16-7774-42E3-8C2B-34BBB4F90138}" type="parTrans" cxnId="{44341E2A-E5E2-4F30-B055-02421E6A8A52}">
      <dgm:prSet/>
      <dgm:spPr/>
      <dgm:t>
        <a:bodyPr/>
        <a:lstStyle/>
        <a:p>
          <a:endParaRPr lang="ru-RU"/>
        </a:p>
      </dgm:t>
    </dgm:pt>
    <dgm:pt modelId="{EDBCE567-4594-4CE4-B937-79A25FD60C8D}" type="sibTrans" cxnId="{44341E2A-E5E2-4F30-B055-02421E6A8A52}">
      <dgm:prSet/>
      <dgm:spPr/>
      <dgm:t>
        <a:bodyPr/>
        <a:lstStyle/>
        <a:p>
          <a:endParaRPr lang="ru-RU"/>
        </a:p>
      </dgm:t>
    </dgm:pt>
    <dgm:pt modelId="{7638EE7A-A9A4-4E3D-B5CE-B0AC094A90B3}">
      <dgm:prSet phldrT="[Текст]" custT="1"/>
      <dgm:spPr/>
      <dgm:t>
        <a:bodyPr/>
        <a:lstStyle/>
        <a:p>
          <a:r>
            <a:rPr lang="ru-RU" sz="2000" dirty="0" smtClean="0"/>
            <a:t>Малайя, Голландская Ост-Индия</a:t>
          </a:r>
          <a:endParaRPr lang="ru-RU" sz="2000" dirty="0"/>
        </a:p>
      </dgm:t>
    </dgm:pt>
    <dgm:pt modelId="{377CCA39-4C71-4BE8-B210-0B1FCD3188F2}" type="parTrans" cxnId="{30621118-5A6A-4F52-BB69-F0121A0822D8}">
      <dgm:prSet/>
      <dgm:spPr/>
      <dgm:t>
        <a:bodyPr/>
        <a:lstStyle/>
        <a:p>
          <a:endParaRPr lang="ru-RU"/>
        </a:p>
      </dgm:t>
    </dgm:pt>
    <dgm:pt modelId="{C1BF52B3-985F-4028-BCDA-20731ADC0AE4}" type="sibTrans" cxnId="{30621118-5A6A-4F52-BB69-F0121A0822D8}">
      <dgm:prSet/>
      <dgm:spPr/>
      <dgm:t>
        <a:bodyPr/>
        <a:lstStyle/>
        <a:p>
          <a:endParaRPr lang="ru-RU"/>
        </a:p>
      </dgm:t>
    </dgm:pt>
    <dgm:pt modelId="{3FB7D4B5-21FF-465D-8874-8207FD48474F}">
      <dgm:prSet phldrT="[Текст]" custT="1"/>
      <dgm:spPr>
        <a:solidFill>
          <a:srgbClr val="C00000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sz="2000" b="1" dirty="0" smtClean="0"/>
            <a:t>Тихий</a:t>
          </a:r>
        </a:p>
        <a:p>
          <a:r>
            <a:rPr lang="ru-RU" sz="2000" b="1" dirty="0" smtClean="0"/>
            <a:t> океан</a:t>
          </a:r>
          <a:endParaRPr lang="ru-RU" sz="2000" b="1" dirty="0"/>
        </a:p>
      </dgm:t>
    </dgm:pt>
    <dgm:pt modelId="{0B843545-0E87-4004-A66D-5E7F63B1A51B}" type="parTrans" cxnId="{3D417C6E-4273-43EF-8675-99454CB8C43C}">
      <dgm:prSet/>
      <dgm:spPr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04BA04BD-7F64-458E-8664-AAF852FF44B8}" type="sibTrans" cxnId="{3D417C6E-4273-43EF-8675-99454CB8C43C}">
      <dgm:prSet/>
      <dgm:spPr/>
      <dgm:t>
        <a:bodyPr/>
        <a:lstStyle/>
        <a:p>
          <a:endParaRPr lang="ru-RU"/>
        </a:p>
      </dgm:t>
    </dgm:pt>
    <dgm:pt modelId="{D885ED21-393D-4BE2-9192-AC4E826F4A38}">
      <dgm:prSet phldrT="[Текст]" custT="1"/>
      <dgm:spPr/>
      <dgm:t>
        <a:bodyPr/>
        <a:lstStyle/>
        <a:p>
          <a:r>
            <a:rPr lang="ru-RU" sz="2000" dirty="0" smtClean="0"/>
            <a:t>Папуа, Новая Гвинея, </a:t>
          </a:r>
          <a:r>
            <a:rPr lang="ru-RU" sz="2000" dirty="0" err="1" smtClean="0"/>
            <a:t>Филиппиы</a:t>
          </a:r>
          <a:r>
            <a:rPr lang="ru-RU" sz="2000" dirty="0" smtClean="0"/>
            <a:t>, </a:t>
          </a:r>
          <a:endParaRPr lang="ru-RU" sz="2000" dirty="0"/>
        </a:p>
      </dgm:t>
    </dgm:pt>
    <dgm:pt modelId="{73B39DE7-4A06-4E99-A148-A7CD93ED8B65}" type="parTrans" cxnId="{AB8DA3B3-7318-43C7-A36C-75E3381CAC8C}">
      <dgm:prSet/>
      <dgm:spPr/>
      <dgm:t>
        <a:bodyPr/>
        <a:lstStyle/>
        <a:p>
          <a:endParaRPr lang="ru-RU"/>
        </a:p>
      </dgm:t>
    </dgm:pt>
    <dgm:pt modelId="{80D7513F-EBE2-4A53-A791-8A2830428678}" type="sibTrans" cxnId="{AB8DA3B3-7318-43C7-A36C-75E3381CAC8C}">
      <dgm:prSet/>
      <dgm:spPr/>
      <dgm:t>
        <a:bodyPr/>
        <a:lstStyle/>
        <a:p>
          <a:endParaRPr lang="ru-RU"/>
        </a:p>
      </dgm:t>
    </dgm:pt>
    <dgm:pt modelId="{C96715FC-B4E1-438F-AE1D-CC5B564D3A0F}">
      <dgm:prSet phldrT="[Текст]" custT="1"/>
      <dgm:spPr/>
      <dgm:t>
        <a:bodyPr/>
        <a:lstStyle/>
        <a:p>
          <a:r>
            <a:rPr lang="ru-RU" sz="2000" dirty="0" smtClean="0"/>
            <a:t>Соломоновы острова, Маршалловы острова, Марианские острова</a:t>
          </a:r>
          <a:endParaRPr lang="ru-RU" sz="2000" dirty="0"/>
        </a:p>
      </dgm:t>
    </dgm:pt>
    <dgm:pt modelId="{126B3099-696D-4A7B-B10C-EDA73E90EFB8}" type="parTrans" cxnId="{172A0F71-71CC-4AA1-B2A0-7DC236F7146C}">
      <dgm:prSet/>
      <dgm:spPr/>
      <dgm:t>
        <a:bodyPr/>
        <a:lstStyle/>
        <a:p>
          <a:endParaRPr lang="ru-RU"/>
        </a:p>
      </dgm:t>
    </dgm:pt>
    <dgm:pt modelId="{8ECC26D4-73FF-443D-ABB8-7609C6044CD6}" type="sibTrans" cxnId="{172A0F71-71CC-4AA1-B2A0-7DC236F7146C}">
      <dgm:prSet/>
      <dgm:spPr/>
      <dgm:t>
        <a:bodyPr/>
        <a:lstStyle/>
        <a:p>
          <a:endParaRPr lang="ru-RU"/>
        </a:p>
      </dgm:t>
    </dgm:pt>
    <dgm:pt modelId="{B4FB8B8D-3940-4C9D-9538-C802038DCDE2}" type="pres">
      <dgm:prSet presAssocID="{C9BC5D9F-B8C4-4B37-ADC1-B1EF0FDD9A6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C89B65-61FD-4D5D-BC1E-515E820BA2E5}" type="pres">
      <dgm:prSet presAssocID="{C9BC5D9F-B8C4-4B37-ADC1-B1EF0FDD9A68}" presName="cycle" presStyleCnt="0"/>
      <dgm:spPr/>
    </dgm:pt>
    <dgm:pt modelId="{8D2182D6-23BC-4825-A463-95A62212D0BA}" type="pres">
      <dgm:prSet presAssocID="{C9BC5D9F-B8C4-4B37-ADC1-B1EF0FDD9A68}" presName="centerShape" presStyleCnt="0"/>
      <dgm:spPr/>
    </dgm:pt>
    <dgm:pt modelId="{843CB6E6-FE0F-4D39-AFDA-7018F36AD308}" type="pres">
      <dgm:prSet presAssocID="{C9BC5D9F-B8C4-4B37-ADC1-B1EF0FDD9A68}" presName="connSite" presStyleLbl="node1" presStyleIdx="0" presStyleCnt="4"/>
      <dgm:spPr/>
    </dgm:pt>
    <dgm:pt modelId="{FC1E9584-29E1-40CF-80C8-E5F643ABA901}" type="pres">
      <dgm:prSet presAssocID="{C9BC5D9F-B8C4-4B37-ADC1-B1EF0FDD9A68}" presName="visible" presStyleLbl="node1" presStyleIdx="0" presStyleCnt="4" custScaleX="89494" custScaleY="82744" custLinFactNeighborX="-16477" custLinFactNeighborY="-224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1F1E2CA-EDDC-4DA0-BBAB-AB1A48FD7A13}" type="pres">
      <dgm:prSet presAssocID="{4AF6023C-F461-4406-9DA4-45C54620C0BC}" presName="Name25" presStyleLbl="parChTrans1D1" presStyleIdx="0" presStyleCnt="3"/>
      <dgm:spPr/>
      <dgm:t>
        <a:bodyPr/>
        <a:lstStyle/>
        <a:p>
          <a:endParaRPr lang="ru-RU"/>
        </a:p>
      </dgm:t>
    </dgm:pt>
    <dgm:pt modelId="{7D4943E0-5656-4168-9127-916639C653D9}" type="pres">
      <dgm:prSet presAssocID="{0C9BB3AF-3EAA-4F30-8435-4B81CABDED0C}" presName="node" presStyleCnt="0"/>
      <dgm:spPr/>
    </dgm:pt>
    <dgm:pt modelId="{288A01F6-FC7F-4870-B34D-41DA6D82E7A6}" type="pres">
      <dgm:prSet presAssocID="{0C9BB3AF-3EAA-4F30-8435-4B81CABDED0C}" presName="parentNode" presStyleLbl="node1" presStyleIdx="1" presStyleCnt="4" custScaleX="119389" custScaleY="101925" custLinFactNeighborX="38867" custLinFactNeighborY="28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CFB4A-4036-4267-A228-D512D75A290C}" type="pres">
      <dgm:prSet presAssocID="{0C9BB3AF-3EAA-4F30-8435-4B81CABDED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F89FC-BBDD-4884-AEFA-DF4A6F3BAF4C}" type="pres">
      <dgm:prSet presAssocID="{B990BDB3-80B3-4024-8D3C-065A97D28ADC}" presName="Name25" presStyleLbl="parChTrans1D1" presStyleIdx="1" presStyleCnt="3"/>
      <dgm:spPr/>
      <dgm:t>
        <a:bodyPr/>
        <a:lstStyle/>
        <a:p>
          <a:endParaRPr lang="ru-RU"/>
        </a:p>
      </dgm:t>
    </dgm:pt>
    <dgm:pt modelId="{015B1400-92A5-4827-857D-F2F2071E3A62}" type="pres">
      <dgm:prSet presAssocID="{175A6176-5492-4BB2-A17F-B46A05F759CC}" presName="node" presStyleCnt="0"/>
      <dgm:spPr/>
    </dgm:pt>
    <dgm:pt modelId="{5676EA15-BAA7-4370-B441-4F5277B0C654}" type="pres">
      <dgm:prSet presAssocID="{175A6176-5492-4BB2-A17F-B46A05F759CC}" presName="parentNode" presStyleLbl="node1" presStyleIdx="2" presStyleCnt="4" custScaleX="122032" custScaleY="99486" custLinFactNeighborX="-7831" custLinFactNeighborY="-2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B1E7-E3AA-4754-A1ED-5EED04B2505F}" type="pres">
      <dgm:prSet presAssocID="{175A6176-5492-4BB2-A17F-B46A05F759C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34F9A-1613-472A-8A14-100AB6622AAE}" type="pres">
      <dgm:prSet presAssocID="{0B843545-0E87-4004-A66D-5E7F63B1A51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4E64E85A-3F38-41C7-84FA-F7BA5E73D1F6}" type="pres">
      <dgm:prSet presAssocID="{3FB7D4B5-21FF-465D-8874-8207FD48474F}" presName="node" presStyleCnt="0"/>
      <dgm:spPr/>
    </dgm:pt>
    <dgm:pt modelId="{8D3039E4-C61F-4E19-8636-5E7DD8255980}" type="pres">
      <dgm:prSet presAssocID="{3FB7D4B5-21FF-465D-8874-8207FD48474F}" presName="parentNode" presStyleLbl="node1" presStyleIdx="3" presStyleCnt="4" custScaleX="126802" custScaleY="92398" custLinFactNeighborX="22252" custLinFactNeighborY="-9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95F036-E1DC-456C-B8A2-520585C78C63}" type="pres">
      <dgm:prSet presAssocID="{3FB7D4B5-21FF-465D-8874-8207FD48474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5ECF4-9CB8-406D-8498-A5941905FB8D}" srcId="{C9BC5D9F-B8C4-4B37-ADC1-B1EF0FDD9A68}" destId="{175A6176-5492-4BB2-A17F-B46A05F759CC}" srcOrd="1" destOrd="0" parTransId="{B990BDB3-80B3-4024-8D3C-065A97D28ADC}" sibTransId="{BF35DE9C-242C-4AF4-8C7F-434656787C46}"/>
    <dgm:cxn modelId="{C7F7D319-73FA-4B47-91F1-9250E5EB150F}" type="presOf" srcId="{4AF6023C-F461-4406-9DA4-45C54620C0BC}" destId="{E1F1E2CA-EDDC-4DA0-BBAB-AB1A48FD7A13}" srcOrd="0" destOrd="0" presId="urn:microsoft.com/office/officeart/2005/8/layout/radial2"/>
    <dgm:cxn modelId="{4A2E22C7-FB28-4714-A840-75ED57F8738C}" type="presOf" srcId="{0B843545-0E87-4004-A66D-5E7F63B1A51B}" destId="{AE734F9A-1613-472A-8A14-100AB6622AAE}" srcOrd="0" destOrd="0" presId="urn:microsoft.com/office/officeart/2005/8/layout/radial2"/>
    <dgm:cxn modelId="{85D7C978-AAF7-435A-B4EE-F4AEF8864EFD}" type="presOf" srcId="{5E37F34C-96ED-43DD-8124-6CE7A84510A6}" destId="{EC1CFB4A-4036-4267-A228-D512D75A290C}" srcOrd="0" destOrd="0" presId="urn:microsoft.com/office/officeart/2005/8/layout/radial2"/>
    <dgm:cxn modelId="{3D417C6E-4273-43EF-8675-99454CB8C43C}" srcId="{C9BC5D9F-B8C4-4B37-ADC1-B1EF0FDD9A68}" destId="{3FB7D4B5-21FF-465D-8874-8207FD48474F}" srcOrd="2" destOrd="0" parTransId="{0B843545-0E87-4004-A66D-5E7F63B1A51B}" sibTransId="{04BA04BD-7F64-458E-8664-AAF852FF44B8}"/>
    <dgm:cxn modelId="{3AB187F9-5151-405D-99D5-D8C784A6B577}" type="presOf" srcId="{D885ED21-393D-4BE2-9192-AC4E826F4A38}" destId="{5C95F036-E1DC-456C-B8A2-520585C78C63}" srcOrd="0" destOrd="0" presId="urn:microsoft.com/office/officeart/2005/8/layout/radial2"/>
    <dgm:cxn modelId="{615449C7-ED2D-44FA-8385-2267F86A5D58}" type="presOf" srcId="{B990BDB3-80B3-4024-8D3C-065A97D28ADC}" destId="{4E6F89FC-BBDD-4884-AEFA-DF4A6F3BAF4C}" srcOrd="0" destOrd="0" presId="urn:microsoft.com/office/officeart/2005/8/layout/radial2"/>
    <dgm:cxn modelId="{7275B162-DF53-4FF6-8BC6-A684C60E2C70}" type="presOf" srcId="{3FB7D4B5-21FF-465D-8874-8207FD48474F}" destId="{8D3039E4-C61F-4E19-8636-5E7DD8255980}" srcOrd="0" destOrd="0" presId="urn:microsoft.com/office/officeart/2005/8/layout/radial2"/>
    <dgm:cxn modelId="{6DD89971-D056-4811-9CB7-1A285355C6F9}" srcId="{0C9BB3AF-3EAA-4F30-8435-4B81CABDED0C}" destId="{5E37F34C-96ED-43DD-8124-6CE7A84510A6}" srcOrd="0" destOrd="0" parTransId="{499E41DF-7A56-4116-A0BC-C81A11D1B7DB}" sibTransId="{A1852D8C-966E-4E73-8094-F775F08BD0D8}"/>
    <dgm:cxn modelId="{F653471C-5EC7-4BCA-9BB1-5E8CDE73AD1C}" srcId="{C9BC5D9F-B8C4-4B37-ADC1-B1EF0FDD9A68}" destId="{0C9BB3AF-3EAA-4F30-8435-4B81CABDED0C}" srcOrd="0" destOrd="0" parTransId="{4AF6023C-F461-4406-9DA4-45C54620C0BC}" sibTransId="{342030F6-3BA7-4C17-A9F1-C9C43C118A5E}"/>
    <dgm:cxn modelId="{2C11946F-BD32-4081-AD90-C62A3F2A0925}" type="presOf" srcId="{87C718C1-3D32-4621-9636-61FFC683C9A7}" destId="{7950B1E7-E3AA-4754-A1ED-5EED04B2505F}" srcOrd="0" destOrd="0" presId="urn:microsoft.com/office/officeart/2005/8/layout/radial2"/>
    <dgm:cxn modelId="{63CF2312-F9C0-4366-9E8E-68D8FB491A61}" type="presOf" srcId="{F518B96A-559A-4512-8525-0ED3CA19257D}" destId="{EC1CFB4A-4036-4267-A228-D512D75A290C}" srcOrd="0" destOrd="1" presId="urn:microsoft.com/office/officeart/2005/8/layout/radial2"/>
    <dgm:cxn modelId="{30621118-5A6A-4F52-BB69-F0121A0822D8}" srcId="{175A6176-5492-4BB2-A17F-B46A05F759CC}" destId="{7638EE7A-A9A4-4E3D-B5CE-B0AC094A90B3}" srcOrd="1" destOrd="0" parTransId="{377CCA39-4C71-4BE8-B210-0B1FCD3188F2}" sibTransId="{C1BF52B3-985F-4028-BCDA-20731ADC0AE4}"/>
    <dgm:cxn modelId="{DBEEAEFE-9162-4C7C-B350-46F37CE52170}" type="presOf" srcId="{C9BC5D9F-B8C4-4B37-ADC1-B1EF0FDD9A68}" destId="{B4FB8B8D-3940-4C9D-9538-C802038DCDE2}" srcOrd="0" destOrd="0" presId="urn:microsoft.com/office/officeart/2005/8/layout/radial2"/>
    <dgm:cxn modelId="{6EC8B4F8-CB91-437A-98C2-0DFE3C8853C7}" type="presOf" srcId="{175A6176-5492-4BB2-A17F-B46A05F759CC}" destId="{5676EA15-BAA7-4370-B441-4F5277B0C654}" srcOrd="0" destOrd="0" presId="urn:microsoft.com/office/officeart/2005/8/layout/radial2"/>
    <dgm:cxn modelId="{44341E2A-E5E2-4F30-B055-02421E6A8A52}" srcId="{175A6176-5492-4BB2-A17F-B46A05F759CC}" destId="{87C718C1-3D32-4621-9636-61FFC683C9A7}" srcOrd="0" destOrd="0" parTransId="{6BB94A16-7774-42E3-8C2B-34BBB4F90138}" sibTransId="{EDBCE567-4594-4CE4-B937-79A25FD60C8D}"/>
    <dgm:cxn modelId="{AB8DA3B3-7318-43C7-A36C-75E3381CAC8C}" srcId="{3FB7D4B5-21FF-465D-8874-8207FD48474F}" destId="{D885ED21-393D-4BE2-9192-AC4E826F4A38}" srcOrd="0" destOrd="0" parTransId="{73B39DE7-4A06-4E99-A148-A7CD93ED8B65}" sibTransId="{80D7513F-EBE2-4A53-A791-8A2830428678}"/>
    <dgm:cxn modelId="{42494D5B-8292-41F0-B26D-DAA48365C9E2}" type="presOf" srcId="{0C9BB3AF-3EAA-4F30-8435-4B81CABDED0C}" destId="{288A01F6-FC7F-4870-B34D-41DA6D82E7A6}" srcOrd="0" destOrd="0" presId="urn:microsoft.com/office/officeart/2005/8/layout/radial2"/>
    <dgm:cxn modelId="{172A0F71-71CC-4AA1-B2A0-7DC236F7146C}" srcId="{3FB7D4B5-21FF-465D-8874-8207FD48474F}" destId="{C96715FC-B4E1-438F-AE1D-CC5B564D3A0F}" srcOrd="1" destOrd="0" parTransId="{126B3099-696D-4A7B-B10C-EDA73E90EFB8}" sibTransId="{8ECC26D4-73FF-443D-ABB8-7609C6044CD6}"/>
    <dgm:cxn modelId="{2CF1739C-BEDB-42FB-A7B5-B23A9699D04F}" srcId="{0C9BB3AF-3EAA-4F30-8435-4B81CABDED0C}" destId="{F518B96A-559A-4512-8525-0ED3CA19257D}" srcOrd="1" destOrd="0" parTransId="{8B010BFF-B600-4D61-855F-BA405AA6E733}" sibTransId="{312DBE2B-3CEF-47A8-8E3A-4E403497122E}"/>
    <dgm:cxn modelId="{1638C758-D61F-4675-A8A2-0432450C1384}" type="presOf" srcId="{C96715FC-B4E1-438F-AE1D-CC5B564D3A0F}" destId="{5C95F036-E1DC-456C-B8A2-520585C78C63}" srcOrd="0" destOrd="1" presId="urn:microsoft.com/office/officeart/2005/8/layout/radial2"/>
    <dgm:cxn modelId="{0584A7AE-B60D-40F2-AB3E-A050AAFF4756}" type="presOf" srcId="{7638EE7A-A9A4-4E3D-B5CE-B0AC094A90B3}" destId="{7950B1E7-E3AA-4754-A1ED-5EED04B2505F}" srcOrd="0" destOrd="1" presId="urn:microsoft.com/office/officeart/2005/8/layout/radial2"/>
    <dgm:cxn modelId="{8E373D23-E197-450A-BA9C-DCADF9442C08}" type="presParOf" srcId="{B4FB8B8D-3940-4C9D-9538-C802038DCDE2}" destId="{58C89B65-61FD-4D5D-BC1E-515E820BA2E5}" srcOrd="0" destOrd="0" presId="urn:microsoft.com/office/officeart/2005/8/layout/radial2"/>
    <dgm:cxn modelId="{96AABCB3-594E-4DA6-988E-4EA71B22D437}" type="presParOf" srcId="{58C89B65-61FD-4D5D-BC1E-515E820BA2E5}" destId="{8D2182D6-23BC-4825-A463-95A62212D0BA}" srcOrd="0" destOrd="0" presId="urn:microsoft.com/office/officeart/2005/8/layout/radial2"/>
    <dgm:cxn modelId="{4E403AA6-2344-4B07-B474-46E39058D45F}" type="presParOf" srcId="{8D2182D6-23BC-4825-A463-95A62212D0BA}" destId="{843CB6E6-FE0F-4D39-AFDA-7018F36AD308}" srcOrd="0" destOrd="0" presId="urn:microsoft.com/office/officeart/2005/8/layout/radial2"/>
    <dgm:cxn modelId="{6C0E4FFE-8A9D-4698-B1E3-360EE9197E07}" type="presParOf" srcId="{8D2182D6-23BC-4825-A463-95A62212D0BA}" destId="{FC1E9584-29E1-40CF-80C8-E5F643ABA901}" srcOrd="1" destOrd="0" presId="urn:microsoft.com/office/officeart/2005/8/layout/radial2"/>
    <dgm:cxn modelId="{3D5DCBF7-F39F-44FF-B766-F521CE6AAE6B}" type="presParOf" srcId="{58C89B65-61FD-4D5D-BC1E-515E820BA2E5}" destId="{E1F1E2CA-EDDC-4DA0-BBAB-AB1A48FD7A13}" srcOrd="1" destOrd="0" presId="urn:microsoft.com/office/officeart/2005/8/layout/radial2"/>
    <dgm:cxn modelId="{DC2485F7-1F2F-4D4D-A8B5-460C29956A6E}" type="presParOf" srcId="{58C89B65-61FD-4D5D-BC1E-515E820BA2E5}" destId="{7D4943E0-5656-4168-9127-916639C653D9}" srcOrd="2" destOrd="0" presId="urn:microsoft.com/office/officeart/2005/8/layout/radial2"/>
    <dgm:cxn modelId="{369408B8-9341-42E4-82F2-C8E6EDAAE18B}" type="presParOf" srcId="{7D4943E0-5656-4168-9127-916639C653D9}" destId="{288A01F6-FC7F-4870-B34D-41DA6D82E7A6}" srcOrd="0" destOrd="0" presId="urn:microsoft.com/office/officeart/2005/8/layout/radial2"/>
    <dgm:cxn modelId="{31FAAF11-A3BF-49FD-B24E-4B6C533B5921}" type="presParOf" srcId="{7D4943E0-5656-4168-9127-916639C653D9}" destId="{EC1CFB4A-4036-4267-A228-D512D75A290C}" srcOrd="1" destOrd="0" presId="urn:microsoft.com/office/officeart/2005/8/layout/radial2"/>
    <dgm:cxn modelId="{552032F9-C7EC-42FC-B327-E64772CABEA1}" type="presParOf" srcId="{58C89B65-61FD-4D5D-BC1E-515E820BA2E5}" destId="{4E6F89FC-BBDD-4884-AEFA-DF4A6F3BAF4C}" srcOrd="3" destOrd="0" presId="urn:microsoft.com/office/officeart/2005/8/layout/radial2"/>
    <dgm:cxn modelId="{32282A4F-152D-47FB-AD46-203ADBF5E376}" type="presParOf" srcId="{58C89B65-61FD-4D5D-BC1E-515E820BA2E5}" destId="{015B1400-92A5-4827-857D-F2F2071E3A62}" srcOrd="4" destOrd="0" presId="urn:microsoft.com/office/officeart/2005/8/layout/radial2"/>
    <dgm:cxn modelId="{1F77A1D8-A2CE-4908-BC97-AC1A15433A9F}" type="presParOf" srcId="{015B1400-92A5-4827-857D-F2F2071E3A62}" destId="{5676EA15-BAA7-4370-B441-4F5277B0C654}" srcOrd="0" destOrd="0" presId="urn:microsoft.com/office/officeart/2005/8/layout/radial2"/>
    <dgm:cxn modelId="{70A3FBDB-BC1A-41C7-AD15-B387630E8FA7}" type="presParOf" srcId="{015B1400-92A5-4827-857D-F2F2071E3A62}" destId="{7950B1E7-E3AA-4754-A1ED-5EED04B2505F}" srcOrd="1" destOrd="0" presId="urn:microsoft.com/office/officeart/2005/8/layout/radial2"/>
    <dgm:cxn modelId="{1CB222F6-AA21-43A3-90D5-88DFC19F0D35}" type="presParOf" srcId="{58C89B65-61FD-4D5D-BC1E-515E820BA2E5}" destId="{AE734F9A-1613-472A-8A14-100AB6622AAE}" srcOrd="5" destOrd="0" presId="urn:microsoft.com/office/officeart/2005/8/layout/radial2"/>
    <dgm:cxn modelId="{93F1E710-1A9E-49F6-8233-5B8852253CD2}" type="presParOf" srcId="{58C89B65-61FD-4D5D-BC1E-515E820BA2E5}" destId="{4E64E85A-3F38-41C7-84FA-F7BA5E73D1F6}" srcOrd="6" destOrd="0" presId="urn:microsoft.com/office/officeart/2005/8/layout/radial2"/>
    <dgm:cxn modelId="{D8574A2E-0AD1-40BA-ACF7-0126945EA871}" type="presParOf" srcId="{4E64E85A-3F38-41C7-84FA-F7BA5E73D1F6}" destId="{8D3039E4-C61F-4E19-8636-5E7DD8255980}" srcOrd="0" destOrd="0" presId="urn:microsoft.com/office/officeart/2005/8/layout/radial2"/>
    <dgm:cxn modelId="{A4178D92-2904-4296-93D5-19A10576B5A6}" type="presParOf" srcId="{4E64E85A-3F38-41C7-84FA-F7BA5E73D1F6}" destId="{5C95F036-E1DC-456C-B8A2-520585C78C6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05E7-EA76-4B40-8667-6ABCE5AA6E45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83ED9-7A69-4AC8-A3BB-55B120216E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736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3ED9-7A69-4AC8-A3BB-55B120216E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06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A77FE-DC39-4CA6-B32E-107D27DFE791}" type="datetimeFigureOut">
              <a:rPr lang="ru-RU" smtClean="0"/>
              <a:pPr/>
              <a:t>09.09.2020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Lena\Desktop\2&#1084;&#1080;&#1088;.&#1074;\metronom2.mp3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Lena\Desktop\2&#1084;&#1080;&#1088;.&#1074;\&#1085;&#1072;&#1096;&#1077;&#1089;&#1090;&#1074;&#1080;&#1077;%202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Рабочий стол\вов на дв\3Без имени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42918"/>
            <a:ext cx="5429288" cy="31628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500306"/>
            <a:ext cx="7858180" cy="31861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Окончанию Второй мировой войны посвящается...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933053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Лена\Рабочий стол\вов на дв\238667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857628"/>
            <a:ext cx="3762383" cy="2825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Лена\Рабочий стол\вов на дв\акт о капутиля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071678"/>
            <a:ext cx="2446859" cy="1857388"/>
          </a:xfrm>
          <a:prstGeom prst="rect">
            <a:avLst/>
          </a:prstGeom>
          <a:noFill/>
        </p:spPr>
      </p:pic>
      <p:pic>
        <p:nvPicPr>
          <p:cNvPr id="3074" name="Picture 2" descr="C:\Documents and Settings\Лена\Рабочий стол\вов на дв\американц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2786082" cy="2089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7772400" cy="1643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Акт о капитуляции был написан на 4-х языках, а дата вступления документа в силу </a:t>
            </a:r>
            <a:r>
              <a:rPr lang="ru-RU" sz="3200" b="1" i="1" dirty="0" smtClean="0">
                <a:solidFill>
                  <a:srgbClr val="FF0000"/>
                </a:solidFill>
              </a:rPr>
              <a:t>8 мая в 21.03 ч.</a:t>
            </a:r>
            <a:r>
              <a:rPr lang="ru-RU" sz="3200" dirty="0" smtClean="0">
                <a:solidFill>
                  <a:srgbClr val="002060"/>
                </a:solidFill>
              </a:rPr>
              <a:t> стала </a:t>
            </a:r>
            <a:r>
              <a:rPr lang="ru-RU" sz="3200" dirty="0" smtClean="0"/>
              <a:t> 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Днём Победы в Европе</a:t>
            </a:r>
            <a:endParaRPr lang="ru-RU" sz="40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7480"/>
            <a:ext cx="5500726" cy="27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ая прямоугольная выноска 9"/>
          <p:cNvSpPr/>
          <p:nvPr/>
        </p:nvSpPr>
        <p:spPr>
          <a:xfrm>
            <a:off x="142844" y="785794"/>
            <a:ext cx="1500198" cy="1112714"/>
          </a:xfrm>
          <a:prstGeom prst="wedgeRoundRectCallout">
            <a:avLst>
              <a:gd name="adj1" fmla="val 56810"/>
              <a:gd name="adj2" fmla="val 6344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9 мая 1945г.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8"/>
            <a:ext cx="4000528" cy="2022197"/>
          </a:xfrm>
          <a:prstGeom prst="rect">
            <a:avLst/>
          </a:prstGeom>
          <a:noFill/>
        </p:spPr>
      </p:pic>
      <p:pic>
        <p:nvPicPr>
          <p:cNvPr id="4098" name="Picture 2" descr="C:\Documents and Settings\Лена\Рабочий стол\побед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928670"/>
            <a:ext cx="1643074" cy="2333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772400" cy="6480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Капитуляция Германии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6715172" cy="25713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</a:t>
            </a:r>
            <a:r>
              <a:rPr lang="ru-RU" sz="2800" b="1" dirty="0" smtClean="0">
                <a:solidFill>
                  <a:srgbClr val="FF0000"/>
                </a:solidFill>
              </a:rPr>
              <a:t>в 00.16 ч. </a:t>
            </a:r>
            <a:r>
              <a:rPr lang="ru-RU" sz="2800" b="1" dirty="0" smtClean="0"/>
              <a:t>б</a:t>
            </a:r>
            <a:r>
              <a:rPr lang="ru-RU" sz="2800" dirty="0" smtClean="0"/>
              <a:t>ыл подписан акт о </a:t>
            </a:r>
            <a:r>
              <a:rPr lang="ru-RU" sz="2800" b="1" i="1" dirty="0" smtClean="0">
                <a:solidFill>
                  <a:srgbClr val="FF0000"/>
                </a:solidFill>
              </a:rPr>
              <a:t>безоговорочной </a:t>
            </a:r>
            <a:r>
              <a:rPr lang="ru-RU" sz="2800" dirty="0" smtClean="0"/>
              <a:t>капитуляции Германии, подтвердивший время прекращения огня </a:t>
            </a:r>
            <a:r>
              <a:rPr lang="ru-RU" sz="2800" dirty="0" smtClean="0">
                <a:solidFill>
                  <a:srgbClr val="FF0000"/>
                </a:solidFill>
              </a:rPr>
              <a:t>8 мая 1945г</a:t>
            </a:r>
            <a:r>
              <a:rPr lang="ru-RU" sz="2800" dirty="0" smtClean="0"/>
              <a:t>. в </a:t>
            </a:r>
            <a:r>
              <a:rPr lang="ru-RU" sz="2800" b="1" dirty="0" smtClean="0">
                <a:solidFill>
                  <a:srgbClr val="FF0000"/>
                </a:solidFill>
              </a:rPr>
              <a:t>23.01 ч. </a:t>
            </a:r>
            <a:r>
              <a:rPr lang="ru-RU" sz="2800" dirty="0" smtClean="0"/>
              <a:t>по среднеевропейскому времени.</a:t>
            </a:r>
          </a:p>
          <a:p>
            <a:endParaRPr lang="ru-RU" sz="3200" dirty="0"/>
          </a:p>
        </p:txBody>
      </p:sp>
      <p:pic>
        <p:nvPicPr>
          <p:cNvPr id="4099" name="Picture 3" descr="C:\Documents and Settings\Лена\Рабочий стол\победа\капитуляц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429000"/>
            <a:ext cx="2500330" cy="1663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C:\Documents and Settings\Лена\Рабочий стол\победа\капитуляция гер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71942"/>
            <a:ext cx="2765122" cy="2066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72198" y="5072074"/>
            <a:ext cx="28591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/>
              <a:t>Капитуляцию Германии </a:t>
            </a:r>
          </a:p>
          <a:p>
            <a:r>
              <a:rPr lang="ru-RU" sz="1600" b="1" dirty="0" smtClean="0"/>
              <a:t>принял маршал </a:t>
            </a:r>
            <a:r>
              <a:rPr lang="ru-RU" sz="1600" b="1" dirty="0" smtClean="0">
                <a:solidFill>
                  <a:srgbClr val="FF0000"/>
                </a:solidFill>
              </a:rPr>
              <a:t>Г.К.Жуков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6072206"/>
            <a:ext cx="418428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dirty="0" smtClean="0"/>
              <a:t>Акт о капитуляции Германии подписал </a:t>
            </a:r>
          </a:p>
          <a:p>
            <a:r>
              <a:rPr lang="ru-RU" sz="1600" b="1" dirty="0" smtClean="0"/>
              <a:t>фельдмаршал </a:t>
            </a:r>
            <a:r>
              <a:rPr lang="ru-RU" sz="1600" b="1" dirty="0" smtClean="0">
                <a:solidFill>
                  <a:srgbClr val="FF0000"/>
                </a:solidFill>
              </a:rPr>
              <a:t>Вильгельм </a:t>
            </a:r>
            <a:r>
              <a:rPr lang="ru-RU" sz="1600" b="1" dirty="0" err="1" smtClean="0">
                <a:solidFill>
                  <a:srgbClr val="FF0000"/>
                </a:solidFill>
              </a:rPr>
              <a:t>Кейтель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Лена\Рабочий стол\вов на дв\250px-USS_Pennsylvania_moving_into_Lingayen_Gul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57166"/>
            <a:ext cx="23812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Лена\Рабочий стол\вов на дв\1241872038_pic_id97325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4429156" cy="35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6357982" cy="278608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800" b="1" i="1" dirty="0" smtClean="0"/>
              <a:t>Но </a:t>
            </a:r>
            <a:r>
              <a:rPr lang="ru-RU" sz="2800" b="1" i="1" dirty="0" smtClean="0">
                <a:solidFill>
                  <a:srgbClr val="FF0000"/>
                </a:solidFill>
              </a:rPr>
              <a:t>Вторая мировая война </a:t>
            </a:r>
            <a:r>
              <a:rPr lang="ru-RU" sz="2800" b="1" i="1" dirty="0" smtClean="0"/>
              <a:t>не закончилась. Боевые действия перенеслись на Тихоокеанский военный театр. Здесь активное сопротивление оказывал союзник Германии – </a:t>
            </a:r>
            <a:r>
              <a:rPr lang="ru-RU" sz="2800" b="1" i="1" dirty="0" smtClean="0">
                <a:solidFill>
                  <a:srgbClr val="FF0000"/>
                </a:solidFill>
              </a:rPr>
              <a:t>Японская империя.</a:t>
            </a:r>
          </a:p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  <p:pic>
        <p:nvPicPr>
          <p:cNvPr id="2051" name="Picture 3" descr="C:\Documents and Settings\Лена\Рабочий стол\вов на дв\83d108c991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500570"/>
            <a:ext cx="2799203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Лена\Рабочий стол\вов на дв\Koreanwarmont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357586" cy="5074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909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Война на Тихом океане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357298"/>
            <a:ext cx="7643866" cy="2642764"/>
          </a:xfrm>
          <a:noFill/>
        </p:spPr>
        <p:txBody>
          <a:bodyPr>
            <a:noAutofit/>
          </a:bodyPr>
          <a:lstStyle/>
          <a:p>
            <a:r>
              <a:rPr lang="ru-RU" sz="3200" dirty="0" smtClean="0"/>
              <a:t>   </a:t>
            </a:r>
            <a:r>
              <a:rPr lang="ru-RU" sz="2800" dirty="0" smtClean="0"/>
              <a:t>Боевые действия в этом</a:t>
            </a:r>
          </a:p>
          <a:p>
            <a:r>
              <a:rPr lang="ru-RU" sz="2800" dirty="0" smtClean="0"/>
              <a:t> регионе велись </a:t>
            </a:r>
            <a:r>
              <a:rPr lang="ru-RU" sz="2800" b="1" i="1" dirty="0" smtClean="0">
                <a:solidFill>
                  <a:srgbClr val="FF0000"/>
                </a:solidFill>
              </a:rPr>
              <a:t>с 1937 года</a:t>
            </a:r>
            <a:r>
              <a:rPr lang="ru-RU" sz="2800" dirty="0" smtClean="0"/>
              <a:t>, </a:t>
            </a:r>
          </a:p>
          <a:p>
            <a:r>
              <a:rPr lang="ru-RU" sz="2800" dirty="0" smtClean="0"/>
              <a:t>однако частью </a:t>
            </a:r>
          </a:p>
          <a:p>
            <a:r>
              <a:rPr lang="ru-RU" sz="2800" dirty="0" smtClean="0"/>
              <a:t>Второй мировой стали </a:t>
            </a:r>
          </a:p>
          <a:p>
            <a:r>
              <a:rPr lang="ru-RU" sz="2800" dirty="0" smtClean="0"/>
              <a:t>считаться </a:t>
            </a:r>
            <a:r>
              <a:rPr lang="ru-RU" sz="2800" b="1" i="1" dirty="0" smtClean="0">
                <a:solidFill>
                  <a:srgbClr val="FF0000"/>
                </a:solidFill>
              </a:rPr>
              <a:t>лишь с 1941 года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7628"/>
            <a:ext cx="5786446" cy="285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Лена\Рабочий стол\вов на дв\300px-US_landin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428868"/>
            <a:ext cx="4214842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Documents and Settings\Лена\Рабочий стол\вов на дв\kap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14686"/>
            <a:ext cx="3374033" cy="2009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1480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</a:t>
            </a:r>
            <a:r>
              <a:rPr lang="ru-RU" sz="2800" dirty="0" smtClean="0"/>
              <a:t>Японское правительство вынашивало планы создания </a:t>
            </a:r>
            <a:r>
              <a:rPr lang="ru-RU" sz="2800" b="1" dirty="0" smtClean="0">
                <a:solidFill>
                  <a:srgbClr val="FF0000"/>
                </a:solidFill>
              </a:rPr>
              <a:t>«Великой Японии» </a:t>
            </a:r>
            <a:r>
              <a:rPr lang="ru-RU" sz="2800" dirty="0" smtClean="0"/>
              <a:t>на покорённой территории </a:t>
            </a:r>
            <a:r>
              <a:rPr lang="ru-RU" sz="2800" dirty="0" smtClean="0">
                <a:solidFill>
                  <a:srgbClr val="FF0000"/>
                </a:solidFill>
              </a:rPr>
              <a:t>Дальнего Востока, Юго-Восточной Азии и островов Тихого океана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43966" cy="7909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Основные места  сражений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14282" y="928670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Лена\Рабочий стол\вов на дв\американские солда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500330" cy="1875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Лена\Рабочий стол\вов на дв\s320x2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3143272" cy="2497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6929454" cy="186690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</a:t>
            </a:r>
            <a:r>
              <a:rPr lang="ru-RU" sz="3200" b="1" u="sng" dirty="0" smtClean="0">
                <a:solidFill>
                  <a:srgbClr val="FF0000"/>
                </a:solidFill>
              </a:rPr>
              <a:t>С декабря 1941г.  </a:t>
            </a:r>
            <a:r>
              <a:rPr lang="ru-RU" sz="3200" dirty="0" smtClean="0"/>
              <a:t>активные военные действия против Японии вели </a:t>
            </a:r>
            <a:r>
              <a:rPr lang="ru-RU" sz="3200" i="1" dirty="0" smtClean="0">
                <a:solidFill>
                  <a:srgbClr val="FF0000"/>
                </a:solidFill>
              </a:rPr>
              <a:t>британские, голландские, индийские, австралийские</a:t>
            </a:r>
            <a:r>
              <a:rPr lang="ru-RU" sz="3200" dirty="0" smtClean="0"/>
              <a:t> вооружённые силы.</a:t>
            </a:r>
          </a:p>
          <a:p>
            <a:endParaRPr lang="ru-RU" sz="3200" dirty="0"/>
          </a:p>
        </p:txBody>
      </p:sp>
      <p:pic>
        <p:nvPicPr>
          <p:cNvPr id="8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71876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857232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7 декабря 1941г.</a:t>
            </a:r>
            <a:r>
              <a:rPr lang="ru-RU" sz="3200" b="1" u="sng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самолёты с японского авианосного соединения совершили нападение на американский флот в гавани 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Пёрл-Харбор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9" name="Picture 2" descr="C:\Documents and Settings\Лена\Рабочий стол\вов на дв\Bikini_ba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3000396" cy="221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Лена\Рабочий стол\вов на дв\phoca_thumb_m_Немецкие самолеты направляются бомбить Орел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071942"/>
            <a:ext cx="2952771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Лена\Рабочий стол\вов на дв\ялтинская конференция черчиль, рузвельт, стал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071678"/>
            <a:ext cx="3357586" cy="27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64294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Вступление  СССР в войну на Тихом океане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85926"/>
            <a:ext cx="6072230" cy="3714776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/>
              <a:t>  На </a:t>
            </a:r>
            <a:r>
              <a:rPr lang="ru-RU" sz="3600" u="sng" dirty="0" smtClean="0"/>
              <a:t>Ялтинской конференции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в феврале 1945г.</a:t>
            </a:r>
            <a:r>
              <a:rPr lang="ru-RU" sz="3600" dirty="0" smtClean="0"/>
              <a:t>советское правительство взяло на себя обязательство вступить в войну против Японии на стороне союзников не позднее </a:t>
            </a:r>
            <a:r>
              <a:rPr lang="ru-RU" sz="3600" dirty="0" smtClean="0">
                <a:solidFill>
                  <a:srgbClr val="FF0000"/>
                </a:solidFill>
              </a:rPr>
              <a:t>3 месяцев </a:t>
            </a:r>
            <a:r>
              <a:rPr lang="ru-RU" sz="3600" dirty="0" smtClean="0"/>
              <a:t>после окончания войны в Европе.</a:t>
            </a:r>
          </a:p>
          <a:p>
            <a:r>
              <a:rPr lang="ru-RU" sz="4000" dirty="0" smtClean="0"/>
              <a:t> </a:t>
            </a:r>
            <a:endParaRPr lang="ru-RU" sz="40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5286380" cy="2672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4929198"/>
            <a:ext cx="33575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У.Черчиль</a:t>
            </a:r>
            <a:r>
              <a:rPr lang="ru-RU" sz="1600" b="1" dirty="0" smtClean="0"/>
              <a:t>, Т.Рузвельт, И.Сталин. Ялта, 1945г.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Лена\Мои документы\ВОВ\медальза победу над японией\медаль за победу над японие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85728"/>
            <a:ext cx="1662119" cy="3061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28604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9 августа 1945 года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СССР </a:t>
            </a:r>
            <a:r>
              <a:rPr lang="ru-RU" sz="2800" dirty="0" smtClean="0"/>
              <a:t>начал боевые действия </a:t>
            </a:r>
          </a:p>
          <a:p>
            <a:pPr algn="ctr"/>
            <a:r>
              <a:rPr lang="ru-RU" sz="2800" dirty="0" smtClean="0"/>
              <a:t>против Японии.</a:t>
            </a:r>
          </a:p>
          <a:p>
            <a:r>
              <a:rPr lang="ru-RU" sz="2800" dirty="0" smtClean="0"/>
              <a:t>  В ходе </a:t>
            </a:r>
            <a:r>
              <a:rPr lang="ru-RU" sz="2800" u="sng" dirty="0" smtClean="0">
                <a:solidFill>
                  <a:srgbClr val="FF0000"/>
                </a:solidFill>
              </a:rPr>
              <a:t>Маньчжурской операции</a:t>
            </a:r>
          </a:p>
          <a:p>
            <a:r>
              <a:rPr lang="ru-RU" sz="2800" dirty="0" smtClean="0"/>
              <a:t> советские войска в короткий срок </a:t>
            </a:r>
          </a:p>
          <a:p>
            <a:r>
              <a:rPr lang="ru-RU" sz="2800" dirty="0" smtClean="0"/>
              <a:t>разгромили  японскую </a:t>
            </a:r>
            <a:r>
              <a:rPr lang="ru-RU" sz="2800" dirty="0" err="1" smtClean="0"/>
              <a:t>Квантунскую</a:t>
            </a:r>
            <a:r>
              <a:rPr lang="ru-RU" sz="2800" dirty="0" smtClean="0"/>
              <a:t> армию.  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000504"/>
            <a:ext cx="5786446" cy="2639195"/>
          </a:xfrm>
          <a:prstGeom prst="rect">
            <a:avLst/>
          </a:prstGeom>
          <a:noFill/>
        </p:spPr>
      </p:pic>
      <p:pic>
        <p:nvPicPr>
          <p:cNvPr id="4098" name="Picture 2" descr="C:\Documents and Settings\Лена\Рабочий стол\вов на дв\175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86190"/>
            <a:ext cx="3286148" cy="2749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057400"/>
          </a:xfrm>
        </p:spPr>
        <p:txBody>
          <a:bodyPr>
            <a:noAutofit/>
          </a:bodyPr>
          <a:lstStyle/>
          <a:p>
            <a:pPr algn="l">
              <a:spcAft>
                <a:spcPts val="750"/>
              </a:spcAft>
            </a:pP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Цель</a:t>
            </a:r>
            <a:r>
              <a:rPr lang="ru-RU" sz="32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:</a:t>
            </a:r>
            <a:r>
              <a:rPr lang="ru-RU" sz="3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развитие патриотических чувств у обучающихся</a:t>
            </a:r>
            <a:r>
              <a:rPr lang="ru-RU" sz="3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endParaRPr lang="ru-RU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36912"/>
            <a:ext cx="7854696" cy="234422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  <a:cs typeface="+mj-cs"/>
              </a:rPr>
              <a:t>Задачи:</a:t>
            </a:r>
            <a:r>
              <a:rPr lang="ru-RU" sz="4000" b="1" dirty="0">
                <a:solidFill>
                  <a:srgbClr val="C32D2E">
                    <a:tint val="90000"/>
                    <a:satMod val="120000"/>
                  </a:srgbClr>
                </a:solidFill>
                <a:ea typeface="Times New Roman" panose="02020603050405020304" pitchFamily="18" charset="0"/>
                <a:cs typeface="+mj-cs"/>
              </a:rPr>
              <a:t/>
            </a:r>
            <a:br>
              <a:rPr lang="ru-RU" sz="4000" b="1" dirty="0">
                <a:solidFill>
                  <a:srgbClr val="C32D2E">
                    <a:tint val="90000"/>
                    <a:satMod val="120000"/>
                  </a:srgbClr>
                </a:solidFill>
                <a:ea typeface="Times New Roman" panose="02020603050405020304" pitchFamily="18" charset="0"/>
                <a:cs typeface="+mj-cs"/>
              </a:rPr>
            </a:br>
            <a:r>
              <a:rPr lang="ru-RU" sz="3200" dirty="0">
                <a:ea typeface="Times New Roman" panose="02020603050405020304" pitchFamily="18" charset="0"/>
                <a:cs typeface="+mj-cs"/>
              </a:rPr>
              <a:t>- познакомить с историей </a:t>
            </a:r>
            <a:r>
              <a:rPr lang="ru-RU" sz="3200" dirty="0" smtClean="0">
                <a:ea typeface="Times New Roman" panose="02020603050405020304" pitchFamily="18" charset="0"/>
                <a:cs typeface="+mj-cs"/>
              </a:rPr>
              <a:t>Второй Мировой войны</a:t>
            </a:r>
            <a:r>
              <a:rPr lang="ru-RU" sz="3200" dirty="0">
                <a:ea typeface="Times New Roman" panose="02020603050405020304" pitchFamily="18" charset="0"/>
                <a:cs typeface="+mj-cs"/>
              </a:rPr>
              <a:t>;</a:t>
            </a:r>
            <a:br>
              <a:rPr lang="ru-RU" sz="3200" dirty="0">
                <a:ea typeface="Times New Roman" panose="02020603050405020304" pitchFamily="18" charset="0"/>
                <a:cs typeface="+mj-cs"/>
              </a:rPr>
            </a:br>
            <a:r>
              <a:rPr lang="ru-RU" sz="3200" dirty="0">
                <a:ea typeface="Times New Roman" panose="02020603050405020304" pitchFamily="18" charset="0"/>
                <a:cs typeface="+mj-cs"/>
              </a:rPr>
              <a:t>- воспитывать чувство гордости за нашу страну, уважения к истории своей страны и участникам войны</a:t>
            </a:r>
            <a:br>
              <a:rPr lang="ru-RU" sz="3200" dirty="0">
                <a:ea typeface="Times New Roman" panose="02020603050405020304" pitchFamily="18" charset="0"/>
                <a:cs typeface="+mj-cs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930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8572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rgbClr val="FF0000"/>
                </a:solidFill>
                <a:effectLst/>
              </a:rPr>
              <a:t>Атомная бомба</a:t>
            </a:r>
            <a:endParaRPr lang="ru-RU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8143932" cy="2500330"/>
          </a:xfrm>
        </p:spPr>
        <p:txBody>
          <a:bodyPr>
            <a:noAutofit/>
          </a:bodyPr>
          <a:lstStyle/>
          <a:p>
            <a:r>
              <a:rPr lang="ru-RU" sz="3200" dirty="0" smtClean="0"/>
              <a:t> </a:t>
            </a:r>
            <a:r>
              <a:rPr lang="ru-RU" sz="2800" i="1" dirty="0" smtClean="0"/>
              <a:t>       </a:t>
            </a:r>
            <a:r>
              <a:rPr lang="ru-RU" sz="2800" b="1" i="1" dirty="0" smtClean="0">
                <a:solidFill>
                  <a:srgbClr val="FF0000"/>
                </a:solidFill>
              </a:rPr>
              <a:t>6 и 9 августа</a:t>
            </a:r>
            <a:r>
              <a:rPr lang="ru-RU" sz="2800" i="1" dirty="0" smtClean="0"/>
              <a:t> </a:t>
            </a:r>
            <a:r>
              <a:rPr lang="ru-RU" sz="2800" b="1" i="1" dirty="0" smtClean="0">
                <a:solidFill>
                  <a:srgbClr val="FF0000"/>
                </a:solidFill>
              </a:rPr>
              <a:t>1945  </a:t>
            </a:r>
            <a:r>
              <a:rPr lang="ru-RU" sz="2800" dirty="0" smtClean="0"/>
              <a:t>года </a:t>
            </a:r>
            <a:r>
              <a:rPr lang="ru-RU" sz="2800" dirty="0" smtClean="0">
                <a:solidFill>
                  <a:srgbClr val="FF0000"/>
                </a:solidFill>
              </a:rPr>
              <a:t>американская авиация </a:t>
            </a:r>
            <a:r>
              <a:rPr lang="ru-RU" sz="2800" dirty="0" smtClean="0"/>
              <a:t>сбросила атомные бомбы на города</a:t>
            </a:r>
            <a:r>
              <a:rPr lang="ru-RU" sz="2800" i="1" dirty="0" smtClean="0">
                <a:solidFill>
                  <a:srgbClr val="FF0000"/>
                </a:solidFill>
              </a:rPr>
              <a:t> Хиросиму</a:t>
            </a:r>
            <a:r>
              <a:rPr lang="ru-RU" sz="2800" dirty="0" smtClean="0"/>
              <a:t> и </a:t>
            </a:r>
            <a:r>
              <a:rPr lang="ru-RU" sz="2800" i="1" dirty="0" smtClean="0">
                <a:solidFill>
                  <a:srgbClr val="FF0000"/>
                </a:solidFill>
              </a:rPr>
              <a:t>Нагасаки</a:t>
            </a:r>
            <a:r>
              <a:rPr lang="ru-RU" sz="2800" dirty="0" smtClean="0"/>
              <a:t>, что привело к огромным разрушениям и потерям гражданского населения.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5122" name="Picture 2" descr="C:\Documents and Settings\Лена\Рабочий стол\вов на дв\1615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3500462" cy="2618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Лена\Рабочий стол\вов на дв\хирасима инагаса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920757" cy="2528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428604"/>
            <a:ext cx="7772400" cy="299995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</a:t>
            </a:r>
            <a:r>
              <a:rPr lang="ru-RU" sz="2800" dirty="0" smtClean="0"/>
              <a:t>Ядерная бомбардировка японских городов Хиросима  и Нагасаки  унесла жизни более чем </a:t>
            </a:r>
            <a:r>
              <a:rPr lang="ru-RU" sz="2800" dirty="0" smtClean="0">
                <a:solidFill>
                  <a:srgbClr val="FF0000"/>
                </a:solidFill>
              </a:rPr>
              <a:t>250 тысяч человек.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Это были самые большие потери за всю историю человечества.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6146" name="Picture 2" descr="C:\Documents and Settings\Лена\Рабочий стол\вов на дв\хиросима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857496"/>
            <a:ext cx="362130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Лена\Рабочий стол\вов на дв\100po100-ru_20070308_619x483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3570569" cy="27860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777240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smtClean="0"/>
              <a:t>   </a:t>
            </a:r>
            <a:r>
              <a:rPr lang="ru-RU" sz="3200" dirty="0" smtClean="0">
                <a:solidFill>
                  <a:srgbClr val="002060"/>
                </a:solidFill>
              </a:rPr>
              <a:t>В этих японских городах даже не было военных объектов. </a:t>
            </a:r>
            <a:r>
              <a:rPr lang="ru-RU" sz="3200" i="1" dirty="0" smtClean="0">
                <a:solidFill>
                  <a:srgbClr val="FF0000"/>
                </a:solidFill>
              </a:rPr>
              <a:t>Большинство погибших - дети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7" name="Picture 3" descr="C:\Documents and Settings\Лена\Рабочий стол\вов на дв\100po100-ru_20070308_239x352_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86058"/>
            <a:ext cx="237673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Лена\Рабочий стол\вов на дв\тени от людей на мост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000372"/>
            <a:ext cx="4357718" cy="3308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Рядом с эпицентром взрыва температура была такой силы, что большая часть живых существ была </a:t>
            </a:r>
            <a:r>
              <a:rPr lang="ru-RU" sz="3200" dirty="0" smtClean="0">
                <a:solidFill>
                  <a:srgbClr val="FF0000"/>
                </a:solidFill>
              </a:rPr>
              <a:t>моментально превращена в пар. </a:t>
            </a:r>
          </a:p>
          <a:p>
            <a:r>
              <a:rPr lang="ru-RU" sz="3200" dirty="0" smtClean="0"/>
              <a:t>   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Лена\Рабочий стол\вов на дв\часы остановились в 8.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2759580" cy="21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Documents and Settings\Лена\Рабочий стол\вов на дв\100po100-ru_20070308_400x294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3786214" cy="278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85728"/>
            <a:ext cx="7929618" cy="30713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Тени на парапетах от людей, отпечатались даже в полумиле к юго-востоку от эпицентра на мосту </a:t>
            </a:r>
            <a:r>
              <a:rPr lang="ru-RU" sz="2800" dirty="0" err="1" smtClean="0"/>
              <a:t>Ярозуйо</a:t>
            </a:r>
            <a:r>
              <a:rPr lang="ru-RU" sz="2800" dirty="0" smtClean="0"/>
              <a:t>. Все что осталось от людей в Хиросиме, сидящих на камнях, которые не оплавились – </a:t>
            </a:r>
            <a:r>
              <a:rPr lang="ru-RU" sz="2800" b="1" i="1" dirty="0" smtClean="0">
                <a:solidFill>
                  <a:srgbClr val="FF0000"/>
                </a:solidFill>
              </a:rPr>
              <a:t>это горстки черных теней</a:t>
            </a:r>
            <a:r>
              <a:rPr lang="ru-RU" sz="32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Лена\Рабочий стол\вов на дв\100po100-ru_20070308_350x270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500306"/>
            <a:ext cx="3333750" cy="2571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428604"/>
            <a:ext cx="7772400" cy="1509712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Женщины, мужчины и дети, застигнутые взрывом врасплох во время обыкновенного рабочего дня, были </a:t>
            </a:r>
            <a:r>
              <a:rPr lang="ru-RU" sz="2800" b="1" i="1" dirty="0" smtClean="0">
                <a:solidFill>
                  <a:srgbClr val="FF0000"/>
                </a:solidFill>
              </a:rPr>
              <a:t>умерщвлены страшным образом</a:t>
            </a:r>
            <a:r>
              <a:rPr lang="ru-RU" sz="2800" dirty="0" smtClean="0"/>
              <a:t>. Их внутренние органы моментально сварились, кости от страшной жары превратились в твердый уголь.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2050" name="Picture 2" descr="C:\Documents and Settings\Лена\Рабочий стол\вов на дв\100po100-ru_20070308_350x185_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00504"/>
            <a:ext cx="3333750" cy="1762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Лена\Рабочий стол\вов на дв\2633136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3421792" cy="4576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Documents and Settings\Лена\Рабочий стол\вов на дв\263312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308491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C:\Documents and Settings\Лена\Рабочий стол\вов на дв\2633155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643314"/>
            <a:ext cx="357855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7429552" cy="250033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/>
                <a:solidFill>
                  <a:srgbClr val="FF0000"/>
                </a:solidFill>
              </a:rPr>
              <a:t>Свечи памяти жертв ядерной бомбардировки в Хиросиме и Нагасаки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Лена\Рабочий стол\вов на дв\11271406_pamyatnik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28934"/>
            <a:ext cx="2790825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7772400" cy="1509712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</a:t>
            </a:r>
            <a:r>
              <a:rPr lang="ru-RU" sz="3200" b="1" i="1" dirty="0" smtClean="0">
                <a:solidFill>
                  <a:srgbClr val="FF0000"/>
                </a:solidFill>
              </a:rPr>
              <a:t>День Хиросимы </a:t>
            </a:r>
            <a:r>
              <a:rPr lang="ru-RU" sz="3200" dirty="0" smtClean="0"/>
              <a:t>стал отмечаться международным сообществом как </a:t>
            </a:r>
            <a:r>
              <a:rPr lang="ru-RU" sz="3200" b="1" i="1" dirty="0" smtClean="0">
                <a:solidFill>
                  <a:srgbClr val="FF0000"/>
                </a:solidFill>
              </a:rPr>
              <a:t>Всемирный день </a:t>
            </a:r>
            <a:r>
              <a:rPr lang="ru-RU" sz="3200" dirty="0" smtClean="0"/>
              <a:t>борьбы за запрещение ядерного оружия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бумажные журавл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000240"/>
            <a:ext cx="2428892" cy="323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Лена\Рабочий стол\вов на дв\17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286124"/>
            <a:ext cx="4071966" cy="280383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7843838" cy="293847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     </a:t>
            </a:r>
          </a:p>
          <a:p>
            <a:r>
              <a:rPr lang="ru-RU" sz="2800" b="1" i="1" dirty="0" smtClean="0"/>
              <a:t>      В результате ожесточенных боев советские солдаты справились с 3- миллионной </a:t>
            </a:r>
            <a:r>
              <a:rPr lang="ru-RU" sz="2800" b="1" i="1" dirty="0" err="1" smtClean="0"/>
              <a:t>Квантунской</a:t>
            </a:r>
            <a:r>
              <a:rPr lang="ru-RU" sz="2800" b="1" i="1" dirty="0" smtClean="0"/>
              <a:t> армией </a:t>
            </a:r>
            <a:r>
              <a:rPr lang="ru-RU" sz="2800" b="1" i="1" dirty="0" smtClean="0">
                <a:solidFill>
                  <a:srgbClr val="FF0000"/>
                </a:solidFill>
              </a:rPr>
              <a:t>за 24 дня</a:t>
            </a:r>
            <a:r>
              <a:rPr lang="ru-RU" sz="2800" b="1" i="1" dirty="0" smtClean="0"/>
              <a:t>. Во время  сражений </a:t>
            </a:r>
            <a:r>
              <a:rPr lang="ru-RU" sz="2800" b="1" i="1" dirty="0" smtClean="0">
                <a:solidFill>
                  <a:srgbClr val="FF0000"/>
                </a:solidFill>
              </a:rPr>
              <a:t>погибло более 8 тысяч и ранено более 22 тысяч </a:t>
            </a:r>
            <a:r>
              <a:rPr lang="ru-RU" sz="2800" b="1" i="1" dirty="0" smtClean="0"/>
              <a:t>советских солдат и офицеров. </a:t>
            </a:r>
            <a:endParaRPr lang="ru-RU" sz="28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Лена\Мои документы\ВОВ\солдат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86058"/>
            <a:ext cx="3047997" cy="228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Documents and Settings\Лена\Рабочий стол\победа\победа1.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4543425" cy="3057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777240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/>
              <a:t>Ценой нечеловеческих усилий советские солдаты не только </a:t>
            </a:r>
            <a:r>
              <a:rPr lang="ru-RU" sz="3200" b="1" i="1" dirty="0" smtClean="0">
                <a:solidFill>
                  <a:srgbClr val="FF0000"/>
                </a:solidFill>
              </a:rPr>
              <a:t>отстояли Родину, но и избавили мир от фашизма, </a:t>
            </a:r>
            <a:r>
              <a:rPr lang="ru-RU" sz="3200" b="1" i="1" dirty="0" smtClean="0"/>
              <a:t>подарили возможность жить и творить на всей земле.</a:t>
            </a:r>
            <a:endParaRPr lang="ru-RU" sz="3200" dirty="0" smtClean="0"/>
          </a:p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91361"/>
            <a:ext cx="4286280" cy="21666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92" cy="114298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rgbClr val="FF0000"/>
                </a:solidFill>
                <a:effectLst/>
              </a:rPr>
              <a:t>1 сентября 1939 –2 сентября 1945</a:t>
            </a:r>
            <a:endParaRPr lang="ru-RU" sz="44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142984"/>
            <a:ext cx="5643602" cy="48577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</a:t>
            </a:r>
            <a:r>
              <a:rPr lang="ru-RU" sz="2800" dirty="0" smtClean="0"/>
              <a:t>Вторая мировая война – крупнейшая война в истории человечества.</a:t>
            </a:r>
          </a:p>
          <a:p>
            <a:r>
              <a:rPr lang="ru-RU" sz="2800" dirty="0" smtClean="0"/>
              <a:t>   В этой  войне участвовало </a:t>
            </a:r>
            <a:r>
              <a:rPr lang="ru-RU" sz="2800" dirty="0" smtClean="0">
                <a:solidFill>
                  <a:srgbClr val="FF0000"/>
                </a:solidFill>
              </a:rPr>
              <a:t>62</a:t>
            </a:r>
            <a:r>
              <a:rPr lang="ru-RU" sz="2800" dirty="0" smtClean="0"/>
              <a:t> государства из </a:t>
            </a:r>
            <a:r>
              <a:rPr lang="ru-RU" sz="2800" dirty="0" smtClean="0">
                <a:solidFill>
                  <a:srgbClr val="FF0000"/>
                </a:solidFill>
              </a:rPr>
              <a:t>73</a:t>
            </a:r>
            <a:r>
              <a:rPr lang="ru-RU" sz="2800" dirty="0" smtClean="0"/>
              <a:t>, существовавших на тот момент. Боевые действия велись на территории </a:t>
            </a:r>
            <a:r>
              <a:rPr lang="ru-RU" sz="2800" dirty="0" smtClean="0">
                <a:solidFill>
                  <a:srgbClr val="FF0000"/>
                </a:solidFill>
              </a:rPr>
              <a:t>трёх континентов</a:t>
            </a:r>
            <a:r>
              <a:rPr lang="ru-RU" sz="2800" dirty="0" smtClean="0"/>
              <a:t> и в водах четырёх океанов.</a:t>
            </a:r>
            <a:endParaRPr lang="ru-RU" sz="2800" dirty="0"/>
          </a:p>
        </p:txBody>
      </p:sp>
      <p:pic>
        <p:nvPicPr>
          <p:cNvPr id="2050" name="Picture 2" descr="C:\Documents and Settings\Лена\Рабочий стол\вов на дв\320px-Infobox_image_for_WWII (5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14488"/>
            <a:ext cx="306358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571480"/>
            <a:ext cx="7772400" cy="321471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   </a:t>
            </a:r>
            <a:r>
              <a:rPr lang="ru-RU" sz="3200" b="1" i="1" dirty="0" smtClean="0"/>
              <a:t>Вторая мировая  - суровая и кровопролитная война, которая закончилась </a:t>
            </a:r>
            <a:r>
              <a:rPr lang="ru-RU" sz="3200" b="1" i="1" dirty="0" smtClean="0">
                <a:solidFill>
                  <a:srgbClr val="FF0000"/>
                </a:solidFill>
              </a:rPr>
              <a:t>на Дальнем Востоке</a:t>
            </a:r>
            <a:r>
              <a:rPr lang="ru-RU" sz="3200" b="1" i="1" dirty="0" smtClean="0"/>
              <a:t>, когда была одержана </a:t>
            </a:r>
            <a:r>
              <a:rPr lang="ru-RU" sz="3200" b="1" i="1" dirty="0" smtClean="0">
                <a:solidFill>
                  <a:srgbClr val="FF0000"/>
                </a:solidFill>
              </a:rPr>
              <a:t>победа над Японией </a:t>
            </a:r>
            <a:r>
              <a:rPr lang="ru-RU" sz="3200" b="1" i="1" dirty="0" smtClean="0"/>
              <a:t>– последним союзником фашистской Германии.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7170" name="Picture 2" descr="C:\Documents and Settings\Лена\Мои документы\ВОВ\медальза победу над японией\медаль за победу над японией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2576528" cy="2983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Лена\Мои документы\ВОВ\стих4_files\1db6da80492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Немного осталось из тех, кто в боях</a:t>
            </a:r>
            <a:br>
              <a:rPr lang="ru-RU" sz="3200" b="1" i="1" dirty="0" smtClean="0"/>
            </a:br>
            <a:r>
              <a:rPr lang="ru-RU" sz="3200" b="1" i="1" dirty="0" smtClean="0"/>
              <a:t>Прошли до Берлина полсвета -</a:t>
            </a:r>
            <a:br>
              <a:rPr lang="ru-RU" sz="3200" b="1" i="1" dirty="0" smtClean="0"/>
            </a:br>
            <a:r>
              <a:rPr lang="ru-RU" sz="3200" b="1" i="1" dirty="0" smtClean="0"/>
              <a:t>В мороз и пургу, через горе и страх.</a:t>
            </a:r>
            <a:br>
              <a:rPr lang="ru-RU" sz="3200" b="1" i="1" dirty="0" smtClean="0"/>
            </a:br>
            <a:r>
              <a:rPr lang="ru-RU" sz="3200" b="1" i="1" dirty="0" smtClean="0"/>
              <a:t>Пусть </a:t>
            </a:r>
            <a:r>
              <a:rPr lang="ru-RU" sz="3200" b="1" i="1" dirty="0" smtClean="0">
                <a:solidFill>
                  <a:srgbClr val="FF0000"/>
                </a:solidFill>
              </a:rPr>
              <a:t>помнят</a:t>
            </a:r>
            <a:r>
              <a:rPr lang="ru-RU" sz="3200" b="1" i="1" dirty="0" smtClean="0"/>
              <a:t> живые про это.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pic>
        <p:nvPicPr>
          <p:cNvPr id="5" name="metronom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43834" y="5572140"/>
            <a:ext cx="100013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32666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rgbClr val="FF0000"/>
                </a:solidFill>
              </a:rPr>
              <a:t>Викторина</a:t>
            </a:r>
            <a:endParaRPr lang="ru-RU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329642" cy="54673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Назовите хронологические рамки Второй мировой войны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Сколько государств принимало участие во второй мировой войне?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Какое количество континентов и океанов были задействованы в военных  действиях?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государства входили в антигитлеровскую коалицию?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государства составляли нацистский блок 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Когда был подписан первый акт о капитуляции Германии? Кто из военачальников участвовал в его подписании?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857620" y="1214422"/>
            <a:ext cx="3214710" cy="5000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01.09.1939 - 02.09.1945 гг.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14744" y="2000240"/>
            <a:ext cx="2286016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62 государства</a:t>
            </a:r>
            <a:endParaRPr lang="ru-RU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429388" y="2571744"/>
            <a:ext cx="2286016" cy="64294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 континента, </a:t>
            </a:r>
          </a:p>
          <a:p>
            <a:pPr algn="ctr"/>
            <a:r>
              <a:rPr lang="ru-RU" b="1" dirty="0" smtClean="0"/>
              <a:t>4 океана</a:t>
            </a:r>
            <a:endParaRPr lang="ru-RU" b="1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488" y="3643314"/>
            <a:ext cx="5000660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СССР, Великобритания, Франция, США</a:t>
            </a:r>
            <a:endParaRPr lang="ru-RU" b="1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143108" y="4500570"/>
            <a:ext cx="6072230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Германия, Италия, Японская империя, Болгария</a:t>
            </a:r>
            <a:endParaRPr lang="ru-RU" b="1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929058" y="5715016"/>
            <a:ext cx="4214842" cy="64294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 мая 1945г. Генералы Йодль, Смит, Суслопаров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01080" cy="575312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7"/>
            </a:pPr>
            <a:r>
              <a:rPr lang="ru-RU" dirty="0" smtClean="0"/>
              <a:t>Когда был подписан акт о безоговорочной капитуляции Германии? Кто из военачальников  участвовал в его подписании?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С какого года ведутся военные действия на дальнем Востоке? Когда ни стали частью Второй мировой войны?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Какое государство стало главным противником антигитлеровской коалиции на Дальнем Востоке?</a:t>
            </a:r>
          </a:p>
          <a:p>
            <a:pPr marL="514350" indent="-514350">
              <a:buAutoNum type="arabicPeriod" startAt="7"/>
            </a:pPr>
            <a:endParaRPr lang="ru-RU" dirty="0" smtClean="0"/>
          </a:p>
          <a:p>
            <a:pPr marL="514350" indent="-514350">
              <a:buAutoNum type="arabicPeriod" startAt="7"/>
            </a:pPr>
            <a:r>
              <a:rPr lang="ru-RU" dirty="0" smtClean="0"/>
              <a:t>Когда и на какие города Японии были сброшены атомные бомбы?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 В разгроме какой армии принимали участие советские солдаты на дальнем Востоке? Каковы потери СССР в этом регионе?</a:t>
            </a:r>
          </a:p>
          <a:p>
            <a:pPr marL="514350" indent="-514350">
              <a:buAutoNum type="arabicPeriod" startAt="7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857752" y="714356"/>
            <a:ext cx="3786214" cy="78581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 мая 1945г. Маршал Г.Жуков,  фельдмаршал </a:t>
            </a:r>
            <a:r>
              <a:rPr lang="ru-RU" b="1" dirty="0" err="1" smtClean="0"/>
              <a:t>В.Кейтель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86182" y="2500306"/>
            <a:ext cx="2286016" cy="35719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1937г, с 1941г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000496" y="4429132"/>
            <a:ext cx="4071966" cy="50006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 и 9 августа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b="1" dirty="0" smtClean="0">
                <a:solidFill>
                  <a:schemeClr val="tx1"/>
                </a:solidFill>
              </a:rPr>
              <a:t>1945, Хиросима, Нагасаки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429124" y="5715016"/>
            <a:ext cx="4214842" cy="8572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Квантунской</a:t>
            </a:r>
            <a:r>
              <a:rPr lang="ru-RU" b="1" dirty="0" smtClean="0"/>
              <a:t> армией</a:t>
            </a:r>
            <a:r>
              <a:rPr lang="ru-RU" b="1" dirty="0" smtClean="0">
                <a:solidFill>
                  <a:schemeClr val="tx1"/>
                </a:solidFill>
              </a:rPr>
              <a:t>, погибло более 8 тысяч и ранено более 22 тысяч  человек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15008" y="3643314"/>
            <a:ext cx="2643206" cy="428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Японская империя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7772400" cy="13624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Lena\Desktop\площадь слав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7929618" cy="2917218"/>
          </a:xfrm>
          <a:prstGeom prst="rect">
            <a:avLst/>
          </a:prstGeom>
          <a:noFill/>
        </p:spPr>
      </p:pic>
      <p:pic>
        <p:nvPicPr>
          <p:cNvPr id="5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19" y="3357562"/>
            <a:ext cx="6924945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29684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1 сентября 1939 г.</a:t>
            </a:r>
            <a:br>
              <a:rPr lang="ru-RU" sz="4800" dirty="0" smtClean="0">
                <a:ln/>
                <a:solidFill>
                  <a:srgbClr val="FF0000"/>
                </a:solidFill>
                <a:effectLst/>
              </a:rPr>
            </a:br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 в 04ч. 45 мин.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143116"/>
            <a:ext cx="8017032" cy="20712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Вооружённые силы Германии вторгаются в Польшу. Начинается Вторая мировая война.</a:t>
            </a:r>
            <a:endParaRPr lang="ru-RU" sz="3200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4"/>
            <a:ext cx="5786446" cy="2924947"/>
          </a:xfrm>
          <a:prstGeom prst="rect">
            <a:avLst/>
          </a:prstGeom>
          <a:noFill/>
        </p:spPr>
      </p:pic>
      <p:pic>
        <p:nvPicPr>
          <p:cNvPr id="3074" name="Picture 2" descr="C:\Documents and Settings\Лена\Рабочий стол\вов на дв\250px-Prague_1939_occup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429000"/>
            <a:ext cx="3175000" cy="234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нашествие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786710" y="857232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33053"/>
            <a:ext cx="5786446" cy="2924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5429288" cy="7910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Причины войны:</a:t>
            </a:r>
            <a:endParaRPr lang="ru-RU" sz="48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785926"/>
          <a:ext cx="771530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Documents and Settings\Лена\Рабочий стол\вов на дв\hitl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71942"/>
            <a:ext cx="221922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00892" y="6357958"/>
            <a:ext cx="193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Адольф Гитлер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214290"/>
            <a:ext cx="6786578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Если бы наши солдаты понимали, из-за чего мы воюем, нельзя было бы вести ни одной войны.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Фридрих Великий.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86190"/>
            <a:ext cx="5786446" cy="29249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Участники Второй мировой войны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643050"/>
            <a:ext cx="7445528" cy="257132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Антигитлеровская коалиция: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СССР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Великобритания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США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Франция</a:t>
            </a:r>
          </a:p>
          <a:p>
            <a:pPr algn="r"/>
            <a:r>
              <a:rPr lang="ru-RU" sz="3200" dirty="0" smtClean="0"/>
              <a:t>В ходе войны к ним присоединилась многие государства мира (всего 49)</a:t>
            </a: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2434" y="93819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Лена\Рабочий стол\вов на дв\1235898303_land_lease_troy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143116"/>
            <a:ext cx="3381372" cy="249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Лена\Рабочий стол\флаги мира\images (7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429000"/>
            <a:ext cx="714380" cy="535784"/>
          </a:xfrm>
          <a:prstGeom prst="rect">
            <a:avLst/>
          </a:prstGeom>
          <a:noFill/>
        </p:spPr>
      </p:pic>
      <p:pic>
        <p:nvPicPr>
          <p:cNvPr id="2051" name="Picture 3" descr="C:\Documents and Settings\Лена\Рабочий стол\флаги мира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000372"/>
            <a:ext cx="800094" cy="400047"/>
          </a:xfrm>
          <a:prstGeom prst="rect">
            <a:avLst/>
          </a:prstGeom>
          <a:noFill/>
        </p:spPr>
      </p:pic>
      <p:pic>
        <p:nvPicPr>
          <p:cNvPr id="2052" name="Picture 4" descr="C:\Documents and Settings\Лена\Рабочий стол\флаги мира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285992"/>
            <a:ext cx="928694" cy="464347"/>
          </a:xfrm>
          <a:prstGeom prst="rect">
            <a:avLst/>
          </a:prstGeom>
          <a:noFill/>
        </p:spPr>
      </p:pic>
      <p:pic>
        <p:nvPicPr>
          <p:cNvPr id="2053" name="Picture 5" descr="C:\Documents and Settings\Лена\Рабочий стол\флаги мира\франц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000504"/>
            <a:ext cx="877780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Участники Второй мировой войны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71612"/>
            <a:ext cx="7659842" cy="2642764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/>
              <a:t>Нацистский блок:</a:t>
            </a:r>
          </a:p>
          <a:p>
            <a:pPr algn="ctr"/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Германия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Италия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 Японская империя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/>
              <a:t>Болгария</a:t>
            </a:r>
            <a:endParaRPr lang="ru-RU" sz="3200" b="1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077480"/>
            <a:ext cx="5500726" cy="2780520"/>
          </a:xfrm>
          <a:prstGeom prst="rect">
            <a:avLst/>
          </a:prstGeom>
          <a:noFill/>
        </p:spPr>
      </p:pic>
      <p:pic>
        <p:nvPicPr>
          <p:cNvPr id="1026" name="Picture 2" descr="C:\Documents and Settings\Лена\Рабочий стол\вов на дв\муссолини и гитли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642918"/>
            <a:ext cx="1828800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Лена\Рабочий стол\вов на дв\император я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857628"/>
            <a:ext cx="152400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388" y="3143248"/>
            <a:ext cx="24626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Гитлер и Муссолини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694" y="5857892"/>
            <a:ext cx="24095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Император Японии</a:t>
            </a:r>
          </a:p>
          <a:p>
            <a:pPr algn="ctr"/>
            <a:r>
              <a:rPr lang="ru-RU" b="1" dirty="0" smtClean="0"/>
              <a:t>Хирохито</a:t>
            </a:r>
            <a:endParaRPr lang="ru-RU" b="1" dirty="0"/>
          </a:p>
        </p:txBody>
      </p:sp>
      <p:pic>
        <p:nvPicPr>
          <p:cNvPr id="1028" name="Picture 4" descr="C:\Documents and Settings\Лена\Рабочий стол\флаги мира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929066"/>
            <a:ext cx="667615" cy="500066"/>
          </a:xfrm>
          <a:prstGeom prst="rect">
            <a:avLst/>
          </a:prstGeom>
          <a:noFill/>
        </p:spPr>
      </p:pic>
      <p:pic>
        <p:nvPicPr>
          <p:cNvPr id="1029" name="Picture 5" descr="C:\Documents and Settings\Лена\Рабочий стол\флаги мира\болгария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500570"/>
            <a:ext cx="914400" cy="647700"/>
          </a:xfrm>
          <a:prstGeom prst="rect">
            <a:avLst/>
          </a:prstGeom>
          <a:noFill/>
        </p:spPr>
      </p:pic>
      <p:pic>
        <p:nvPicPr>
          <p:cNvPr id="1030" name="Picture 6" descr="C:\Documents and Settings\Лена\Рабочий стол\флаги мира\италия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357562"/>
            <a:ext cx="777871" cy="500060"/>
          </a:xfrm>
          <a:prstGeom prst="rect">
            <a:avLst/>
          </a:prstGeom>
          <a:noFill/>
        </p:spPr>
      </p:pic>
      <p:pic>
        <p:nvPicPr>
          <p:cNvPr id="1031" name="Picture 7" descr="C:\Documents and Settings\Лена\Рабочий стол\вов на дв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2643182"/>
            <a:ext cx="881062" cy="52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Лена\Рабочий стол\флаги мира\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84" y="1071546"/>
            <a:ext cx="9123116" cy="5343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1953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Театр военных действий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82" y="4286256"/>
            <a:ext cx="5359400" cy="2709083"/>
          </a:xfrm>
          <a:prstGeom prst="rect">
            <a:avLst/>
          </a:prstGeom>
          <a:noFill/>
        </p:spPr>
      </p:pic>
      <p:sp>
        <p:nvSpPr>
          <p:cNvPr id="10" name="Прямоугольная выноска 9"/>
          <p:cNvSpPr/>
          <p:nvPr/>
        </p:nvSpPr>
        <p:spPr>
          <a:xfrm>
            <a:off x="1714480" y="2357430"/>
            <a:ext cx="2214578" cy="357190"/>
          </a:xfrm>
          <a:prstGeom prst="wedgeRectCallout">
            <a:avLst>
              <a:gd name="adj1" fmla="val 76965"/>
              <a:gd name="adj2" fmla="val -13024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Западноевропейский</a:t>
            </a:r>
            <a:endParaRPr lang="ru-RU" sz="1400" b="1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000496" y="1214422"/>
            <a:ext cx="2214578" cy="357190"/>
          </a:xfrm>
          <a:prstGeom prst="wedgeRectCallout">
            <a:avLst>
              <a:gd name="adj1" fmla="val 774"/>
              <a:gd name="adj2" fmla="val 12441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Восточноевропейский</a:t>
            </a:r>
            <a:endParaRPr lang="ru-RU" sz="1400" b="1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214546" y="3214686"/>
            <a:ext cx="2286016" cy="285752"/>
          </a:xfrm>
          <a:prstGeom prst="wedgeRectCallout">
            <a:avLst>
              <a:gd name="adj1" fmla="val 52226"/>
              <a:gd name="adj2" fmla="val -31167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Средиземноморский</a:t>
            </a:r>
            <a:endParaRPr lang="ru-RU" sz="1400" b="1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5643570" y="4071942"/>
            <a:ext cx="1500198" cy="428628"/>
          </a:xfrm>
          <a:prstGeom prst="wedgeRectCallout">
            <a:avLst>
              <a:gd name="adj1" fmla="val -101751"/>
              <a:gd name="adj2" fmla="val -33605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Африканский</a:t>
            </a:r>
            <a:endParaRPr lang="ru-RU" sz="1400" b="1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6715140" y="3500438"/>
            <a:ext cx="1785950" cy="357190"/>
          </a:xfrm>
          <a:prstGeom prst="wedgeRectCallout">
            <a:avLst>
              <a:gd name="adj1" fmla="val 13082"/>
              <a:gd name="adj2" fmla="val -23141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Тихоокеанский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ая прямоугольная выноска 7"/>
          <p:cNvSpPr/>
          <p:nvPr/>
        </p:nvSpPr>
        <p:spPr>
          <a:xfrm>
            <a:off x="7215206" y="1214422"/>
            <a:ext cx="1643074" cy="1214446"/>
          </a:xfrm>
          <a:prstGeom prst="wedgeRoundRectCallout">
            <a:avLst>
              <a:gd name="adj1" fmla="val -55849"/>
              <a:gd name="adj2" fmla="val 6762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7 мая 1945г. </a:t>
            </a:r>
            <a:endParaRPr lang="ru-RU" sz="2800" dirty="0"/>
          </a:p>
        </p:txBody>
      </p:sp>
      <p:pic>
        <p:nvPicPr>
          <p:cNvPr id="1027" name="Picture 3" descr="C:\Documents and Settings\Лена\Рабочий стол\вов на дв\Йодл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071810"/>
            <a:ext cx="2714644" cy="218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Documents and Settings\Лена\Рабочий стол\вов на дв\_016_1~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27487"/>
            <a:ext cx="4214810" cy="2130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501122" cy="6480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rgbClr val="FF0000"/>
                </a:solidFill>
                <a:effectLst/>
              </a:rPr>
              <a:t>Капитуляция Германии</a:t>
            </a:r>
            <a:endParaRPr lang="ru-RU" sz="4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285860"/>
            <a:ext cx="7000924" cy="193834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/>
              <a:t>   </a:t>
            </a:r>
            <a:r>
              <a:rPr lang="ru-RU" sz="11200" dirty="0" smtClean="0"/>
              <a:t>Первый акт о капитуляции </a:t>
            </a:r>
          </a:p>
          <a:p>
            <a:pPr algn="ctr"/>
            <a:r>
              <a:rPr lang="ru-RU" sz="11200" dirty="0" smtClean="0"/>
              <a:t>Германии был подписан  </a:t>
            </a:r>
            <a:r>
              <a:rPr lang="ru-RU" sz="11200" b="1" i="1" dirty="0" smtClean="0">
                <a:solidFill>
                  <a:srgbClr val="FF0000"/>
                </a:solidFill>
              </a:rPr>
              <a:t>в 02.41 ч. </a:t>
            </a:r>
            <a:r>
              <a:rPr lang="ru-RU" sz="11200" dirty="0" smtClean="0"/>
              <a:t>представителями Верховного командования вермахта (</a:t>
            </a:r>
            <a:r>
              <a:rPr lang="ru-RU" sz="11200" dirty="0" smtClean="0">
                <a:solidFill>
                  <a:srgbClr val="FF0000"/>
                </a:solidFill>
              </a:rPr>
              <a:t>немецкий генерал Йодль</a:t>
            </a:r>
            <a:r>
              <a:rPr lang="ru-RU" sz="11200" dirty="0" smtClean="0"/>
              <a:t>), верховным командованием Западных </a:t>
            </a:r>
          </a:p>
          <a:p>
            <a:pPr algn="ctr"/>
            <a:r>
              <a:rPr lang="ru-RU" sz="11200" dirty="0" smtClean="0"/>
              <a:t>союзников</a:t>
            </a:r>
          </a:p>
          <a:p>
            <a:pPr algn="ctr"/>
            <a:r>
              <a:rPr lang="ru-RU" sz="11200" dirty="0" smtClean="0"/>
              <a:t>(</a:t>
            </a:r>
            <a:r>
              <a:rPr lang="ru-RU" sz="11200" dirty="0" smtClean="0">
                <a:solidFill>
                  <a:srgbClr val="FF0000"/>
                </a:solidFill>
              </a:rPr>
              <a:t>генерал </a:t>
            </a:r>
            <a:r>
              <a:rPr lang="ru-RU" sz="11200" dirty="0" err="1" smtClean="0">
                <a:solidFill>
                  <a:srgbClr val="FF0000"/>
                </a:solidFill>
              </a:rPr>
              <a:t>Беддел</a:t>
            </a:r>
            <a:r>
              <a:rPr lang="ru-RU" sz="11200" dirty="0" smtClean="0">
                <a:solidFill>
                  <a:srgbClr val="FF0000"/>
                </a:solidFill>
              </a:rPr>
              <a:t> Смит</a:t>
            </a:r>
            <a:r>
              <a:rPr lang="ru-RU" sz="11200" dirty="0" smtClean="0"/>
              <a:t>) и</a:t>
            </a:r>
          </a:p>
          <a:p>
            <a:pPr algn="ctr"/>
            <a:r>
              <a:rPr lang="ru-RU" sz="11200" dirty="0" smtClean="0"/>
              <a:t> Советского Союза </a:t>
            </a:r>
          </a:p>
          <a:p>
            <a:pPr algn="ctr"/>
            <a:r>
              <a:rPr lang="ru-RU" sz="11200" dirty="0" smtClean="0"/>
              <a:t>(</a:t>
            </a:r>
            <a:r>
              <a:rPr lang="ru-RU" sz="11200" dirty="0" smtClean="0">
                <a:solidFill>
                  <a:srgbClr val="FF0000"/>
                </a:solidFill>
              </a:rPr>
              <a:t>генерал-майор Суслопаров</a:t>
            </a:r>
            <a:r>
              <a:rPr lang="ru-RU" sz="11200" dirty="0" smtClean="0"/>
              <a:t>) </a:t>
            </a:r>
          </a:p>
          <a:p>
            <a:endParaRPr lang="ru-RU" sz="11200" dirty="0" smtClean="0"/>
          </a:p>
          <a:p>
            <a:endParaRPr lang="ru-RU" sz="12800" b="1" dirty="0" smtClean="0"/>
          </a:p>
          <a:p>
            <a:r>
              <a:rPr lang="ru-RU" sz="9600" dirty="0" smtClean="0"/>
              <a:t> 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286388"/>
            <a:ext cx="3864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Подписание акта о капитуляции</a:t>
            </a:r>
          </a:p>
          <a:p>
            <a:r>
              <a:rPr lang="ru-RU" b="1" dirty="0" smtClean="0"/>
              <a:t> Германии. Генерал А. Йодль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831</Words>
  <Application>Microsoft Office PowerPoint</Application>
  <PresentationFormat>Экран (4:3)</PresentationFormat>
  <Paragraphs>140</Paragraphs>
  <Slides>34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Окончанию Второй мировой войны посвящается...</vt:lpstr>
      <vt:lpstr>      Цель: развитие патриотических чувств у обучающихся </vt:lpstr>
      <vt:lpstr>1 сентября 1939 –2 сентября 1945</vt:lpstr>
      <vt:lpstr>1 сентября 1939 г.  в 04ч. 45 мин.</vt:lpstr>
      <vt:lpstr>Причины войны:</vt:lpstr>
      <vt:lpstr>Участники Второй мировой войны</vt:lpstr>
      <vt:lpstr>Участники Второй мировой войны</vt:lpstr>
      <vt:lpstr>Театр военных действий</vt:lpstr>
      <vt:lpstr>Капитуляция Германии</vt:lpstr>
      <vt:lpstr>Слайд 10</vt:lpstr>
      <vt:lpstr>Капитуляция Германии</vt:lpstr>
      <vt:lpstr>Слайд 12</vt:lpstr>
      <vt:lpstr>Война на Тихом океане</vt:lpstr>
      <vt:lpstr>Слайд 14</vt:lpstr>
      <vt:lpstr>Основные места  сражений</vt:lpstr>
      <vt:lpstr>Слайд 16</vt:lpstr>
      <vt:lpstr>Слайд 17</vt:lpstr>
      <vt:lpstr>Вступление  СССР в войну на Тихом океане</vt:lpstr>
      <vt:lpstr>Слайд 19</vt:lpstr>
      <vt:lpstr>Атомная бомба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Викторина</vt:lpstr>
      <vt:lpstr>Слайд 33</vt:lpstr>
      <vt:lpstr>Спасибо за внимание!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Серебренников Дмитрий</cp:lastModifiedBy>
  <cp:revision>83</cp:revision>
  <dcterms:created xsi:type="dcterms:W3CDTF">2010-08-16T06:03:34Z</dcterms:created>
  <dcterms:modified xsi:type="dcterms:W3CDTF">2020-09-09T06:29:43Z</dcterms:modified>
</cp:coreProperties>
</file>